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82" r:id="rId17"/>
    <p:sldId id="283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91" r:id="rId28"/>
    <p:sldId id="281" r:id="rId29"/>
    <p:sldId id="284" r:id="rId30"/>
    <p:sldId id="287" r:id="rId31"/>
    <p:sldId id="289" r:id="rId32"/>
    <p:sldId id="290" r:id="rId33"/>
    <p:sldId id="292" r:id="rId34"/>
    <p:sldId id="293" r:id="rId35"/>
    <p:sldId id="288" r:id="rId36"/>
    <p:sldId id="294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67E-7537-4508-A3FD-061F5B3AA106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52AB-FA57-4040-BB87-1D515A3813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385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52AB-FA57-4040-BB87-1D515A381345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5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F6C17E-D49D-4B21-ACAC-F8E9326C95DA}" type="datetimeFigureOut">
              <a:rPr lang="sk-SK" smtClean="0"/>
              <a:t>19.4.2020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E0E34A-8457-4819-B7B6-8CA30925D6B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EXOTICKÉ    ZVIERATÁ  1.časť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Bc. Kvetoslava </a:t>
            </a:r>
            <a:r>
              <a:rPr lang="sk-SK" dirty="0" err="1" smtClean="0"/>
              <a:t>Backová</a:t>
            </a:r>
            <a:r>
              <a:rPr lang="sk-SK" dirty="0" smtClean="0"/>
              <a:t>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4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ebra coloring page for ki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32656"/>
            <a:ext cx="490979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 hier die schöne Bilder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21196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 hier die schöne Bilder: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21196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KROKODÍL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461486" y="2967335"/>
            <a:ext cx="4221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ČO ZA BRVNO Z RIEKY  TRČÍ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 MÁ OČÍ ?MIESTO HRČÍ.</a:t>
            </a:r>
          </a:p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NESKÁČ PRI ŇOM DO VODY!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ZJE ŤA! KTO? .....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estovná agentúra dovolenka123.sk - Safari v JAR, eSwatin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376264" cy="1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 Tanganike žije krokodíl, ktorý zožral už 200 ľud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V Tanganike žije krokodíl, ktorý zožral už 200 ľud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V Tanganike žije krokodíl, ktorý zožral už 200 ľud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V Tanganike žije krokodíl, ktorý zožral už 200 ľudí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76" name="Picture 12" descr="Krokodíl nílsky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6" y="4296632"/>
            <a:ext cx="3600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09909"/>
            <a:ext cx="1950343" cy="19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0567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851820" y="908720"/>
            <a:ext cx="3440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AMERIKA JE MOJ DOM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2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reslenie podľa čiar - Album používateľky zanka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1125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8803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44" y="404664"/>
            <a:ext cx="28803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/>
          <a:stretch/>
        </p:blipFill>
        <p:spPr bwMode="auto">
          <a:xfrm>
            <a:off x="251520" y="900545"/>
            <a:ext cx="7704856" cy="58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432656" y="438880"/>
            <a:ext cx="33425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DOKRESLI ZUBY KROKODÍLOVI</a:t>
            </a:r>
            <a:endParaRPr lang="sk-SK" sz="1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3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encil control worksheets 1 (SB4041) - Sparkle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2808312" cy="724942"/>
          </a:xfrm>
        </p:spPr>
        <p:txBody>
          <a:bodyPr/>
          <a:lstStyle/>
          <a:p>
            <a:pPr algn="ctr"/>
            <a:r>
              <a:rPr lang="sk-SK" dirty="0" smtClean="0"/>
              <a:t>SLON</a:t>
            </a:r>
            <a:endParaRPr lang="sk-SK" dirty="0"/>
          </a:p>
        </p:txBody>
      </p:sp>
      <p:pic>
        <p:nvPicPr>
          <p:cNvPr id="14338" name="Picture 2" descr="Slon Matka A Dieťa Slony - Fotografia zdarma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115239" y="2967335"/>
            <a:ext cx="4913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DLHÝ CHOBOT, MALÝ CHVOSTÍK,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UŠI AKO VRÁTA.</a:t>
            </a:r>
          </a:p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POZNÁTE UŽ, MILÉ DETI,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SVOJHO KAMARÁTA?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40" name="Picture 4" descr="Elefante Sabana África - Foto gratis e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75134"/>
            <a:ext cx="2232248" cy="29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Najlepšie destinácie k pozorovaniu divokých slonov | Blog Invia.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736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47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Graphics Lev a levíča 1000 dielikov | MALL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6" y="467544"/>
            <a:ext cx="22322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ica a člov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42947"/>
            <a:ext cx="22463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on indický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63" y="3356992"/>
            <a:ext cx="2376264" cy="23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 zaujímavostí o hrochoch: veľký a nebezpečný cicav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70" y="4725144"/>
            <a:ext cx="2486050" cy="16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deo: Po sídlisku Klokočina behala zebra, z cirkusu ju vypustili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76358"/>
            <a:ext cx="2222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Žirafa sieťovaná –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2" y="2924944"/>
            <a:ext cx="22322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hleich Krokodíl - Schleich Divoké zvieratá | RajHraciek.s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93" y="193891"/>
            <a:ext cx="2930328" cy="20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eschool activities, #activities #Pre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024336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school activities, #activities #Preschool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0367"/>
            <a:ext cx="3024336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744416" cy="1143000"/>
          </a:xfrm>
        </p:spPr>
        <p:txBody>
          <a:bodyPr/>
          <a:lstStyle/>
          <a:p>
            <a:pPr algn="ctr"/>
            <a:r>
              <a:rPr lang="sk-SK" dirty="0" smtClean="0"/>
              <a:t>ŽIRAFA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657852" y="2967335"/>
            <a:ext cx="3828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DLHÝ KRK A DLHÉ NOHY,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 NA HLAVE MALÉ ROHY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Senegambia - prechádzka s levmi | Rainbowtours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478340" cy="30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eňa - privítanie s Afrikou | Rainbowtours.s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1485" r="-18742" b="-1485"/>
          <a:stretch/>
        </p:blipFill>
        <p:spPr bwMode="auto">
          <a:xfrm>
            <a:off x="5361708" y="3861048"/>
            <a:ext cx="3602779" cy="27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ZOO Viedeň | SlovakLines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" y="4077072"/>
            <a:ext cx="4920481" cy="25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oo Life Counting Puzz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807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oo Life Counting Puzzl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64807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n na nástenke EXOTICKÉ ZVIERAT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0"/>
            <a:ext cx="7152729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851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5614"/>
            <a:ext cx="3851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nd hier die schöne Bilder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627476" cy="30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 hier die schöne Bilder: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37" y="3645024"/>
            <a:ext cx="5627476" cy="30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5521" y="332656"/>
            <a:ext cx="4912964" cy="710952"/>
          </a:xfrm>
        </p:spPr>
        <p:txBody>
          <a:bodyPr/>
          <a:lstStyle/>
          <a:p>
            <a:pPr algn="ctr"/>
            <a:r>
              <a:rPr lang="sk-SK" dirty="0" smtClean="0"/>
              <a:t>ŠIMPANZ, GORILA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611371" y="2967335"/>
            <a:ext cx="3921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 DŽUNGLI ONA DOMA JE,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PO HRUDI SI BUBNUJE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iFly KLM Magazine - Onvergetelijk Oe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e fontijnen in het park &quot; berg en bos&quot; - Foto van Apenheu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6" y="3882983"/>
            <a:ext cx="2808312" cy="28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orné Seijner gaat orang-oetans vrijlaten in West-Kalimanta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04966"/>
            <a:ext cx="453039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Boli sme v slávnej pražskej ZOO - Little Nomad Li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3"/>
            <a:ext cx="3240360" cy="1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duct samples for #SAS133: MagneTalk Oral-Motor Exerci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5527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843808" y="332656"/>
            <a:ext cx="22541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OPAKUJ PO OPICI</a:t>
            </a:r>
            <a:endParaRPr lang="sk-SK" sz="1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4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uzzles infantiles - Web del maestro        Puzzles infantiles - Web del maestro,Matemática  Puzzles infantiles - Recursos educativos y material didáctico para niños/as de Infantil y Primaria. Descarga Puzzles infantiles     #del #Education #infantiles #maestro #Puzzles #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4441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uzzles infantiles - Web del maestro        Puzzles infantiles - Web del maestro,Matemática  Puzzles infantiles - Recursos educativos y material didáctico para niños/as de Infantil y Primaria. Descarga Puzzles infantiles     #del #Education #infantiles #maestro #Puzzles #Web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66" y="131587"/>
            <a:ext cx="374441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ap puzz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5481" y="70433"/>
            <a:ext cx="5400600" cy="66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05678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509938" y="44026"/>
            <a:ext cx="540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Kde ja bývam?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9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176464" cy="706090"/>
          </a:xfrm>
        </p:spPr>
        <p:txBody>
          <a:bodyPr/>
          <a:lstStyle/>
          <a:p>
            <a:pPr algn="r"/>
            <a:r>
              <a:rPr lang="sk-SK" dirty="0" smtClean="0"/>
              <a:t>HROCH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427020" y="2967335"/>
            <a:ext cx="42899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PAPUĽU MÁ  VEĽMI VEĽKÚ,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NEĽAHNE SI NA POSTIEĽKU.</a:t>
            </a:r>
          </a:p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RADŠEJ LEŽÍ V BAHNE, OCH!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VO VODE JE ŠŤASTLIVEC,</a:t>
            </a:r>
          </a:p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 HROŠOU KOŽOU LENIVEC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AutoShape 2" descr="3x naj Afriky a relax na Mauríciu | Dovolenka BU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6" name="Picture 4" descr="Boli sme v slávnej pražskej ZOO - Little Nomad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42997"/>
            <a:ext cx="59766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3x Naj Afriky a relax na Seychelských ostrovoch | www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0" y="160338"/>
            <a:ext cx="4083712" cy="25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3744416" cy="58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50" y="332656"/>
            <a:ext cx="3744416" cy="59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3"/>
          <a:stretch/>
        </p:blipFill>
        <p:spPr bwMode="auto">
          <a:xfrm>
            <a:off x="1043608" y="983673"/>
            <a:ext cx="6408712" cy="57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801093" y="583563"/>
            <a:ext cx="28937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NÁJDI MOJE NOHY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1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eriales gráficos Gaby: Didácticos ; Juego para el desarrollo de la atención varios diseños para jugar con los ch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9208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Preschool Printables: Polar Bear &quot;What Do You Hear?&quot; Prin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7048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2646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ave A Great Day A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6085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901187" y="908720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KONIEC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4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3"/>
            <a:ext cx="7467600" cy="864097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LEV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107223" y="2967335"/>
            <a:ext cx="49295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KTO HO STRETOL,TEN SA BÁL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JE TO VŠETKÝCH ZVIERAT KRÁĽ.</a:t>
            </a:r>
          </a:p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 TEPLEJ, SUCHEJ PÚŠTI BÝVA,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 HLAVU MU ZDOBÍ HRIVA.</a:t>
            </a:r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Lev | Fotky prír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vica zabila v zoo leva, s ktorým mala tri mláďatá. Pre vedcov j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9194"/>
            <a:ext cx="3013489" cy="21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ľký smútok v libereckej zoo: Uhynuli dve mimoriadne vzác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0774"/>
            <a:ext cx="3408313" cy="23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Zoo Animals Number Sequence 1-5 Preschool Math Picture | Et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19050"/>
            <a:ext cx="4274693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050"/>
            <a:ext cx="4032448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ервые паз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4168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on Tracing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2565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ZEBRA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2177759" y="2967335"/>
            <a:ext cx="4788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 PYŽAME JE KONÍK,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DVOJFAREBNÝ, ČIERNO –BIELY.</a:t>
            </a:r>
          </a:p>
          <a:p>
            <a:pPr algn="ctr"/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PÁSKOVANÉ NOHY, REBRÁ</a:t>
            </a:r>
          </a:p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MÁ TA PLACHÁ, RÝCHLA .....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OAZATOUR - cestovná agentúra | Perfektná Keňa, Keňa, Keňa , 18.10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20962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laczego zebry mają paski? I tak nie zgadniesz - WP Te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3703"/>
            <a:ext cx="3140448" cy="20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evet kapott a zebracsikó | Állatkert Budapest szívéb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8445" r="11015" b="9343"/>
          <a:stretch/>
        </p:blipFill>
        <p:spPr bwMode="auto">
          <a:xfrm>
            <a:off x="2347769" y="4437112"/>
            <a:ext cx="510337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азрез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8407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Zdoben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170</Words>
  <Application>Microsoft Office PowerPoint</Application>
  <PresentationFormat>Prezentácia na obrazovke (4:3)</PresentationFormat>
  <Paragraphs>41</Paragraphs>
  <Slides>36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Zdobené</vt:lpstr>
      <vt:lpstr>EXOTICKÉ    ZVIERATÁ  1.časť</vt:lpstr>
      <vt:lpstr>Prezentácia programu PowerPoint</vt:lpstr>
      <vt:lpstr>Prezentácia programu PowerPoint</vt:lpstr>
      <vt:lpstr>   LEV </vt:lpstr>
      <vt:lpstr>Prezentácia programu PowerPoint</vt:lpstr>
      <vt:lpstr>Prezentácia programu PowerPoint</vt:lpstr>
      <vt:lpstr>Prezentácia programu PowerPoint</vt:lpstr>
      <vt:lpstr>ZEBRA</vt:lpstr>
      <vt:lpstr>Prezentácia programu PowerPoint</vt:lpstr>
      <vt:lpstr>Prezentácia programu PowerPoint</vt:lpstr>
      <vt:lpstr>Prezentácia programu PowerPoint</vt:lpstr>
      <vt:lpstr>KROKODÍL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SLON</vt:lpstr>
      <vt:lpstr>Prezentácia programu PowerPoint</vt:lpstr>
      <vt:lpstr>Prezentácia programu PowerPoint</vt:lpstr>
      <vt:lpstr>ŽIRAFA</vt:lpstr>
      <vt:lpstr>Prezentácia programu PowerPoint</vt:lpstr>
      <vt:lpstr>Prezentácia programu PowerPoint</vt:lpstr>
      <vt:lpstr>Prezentácia programu PowerPoint</vt:lpstr>
      <vt:lpstr>Prezentácia programu PowerPoint</vt:lpstr>
      <vt:lpstr>ŠIMPANZ, GORILA</vt:lpstr>
      <vt:lpstr>Prezentácia programu PowerPoint</vt:lpstr>
      <vt:lpstr>Prezentácia programu PowerPoint</vt:lpstr>
      <vt:lpstr>Prezentácia programu PowerPoint</vt:lpstr>
      <vt:lpstr>HROCH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EXOTICKÉ    ZVIERATÁ</dc:title>
  <dc:creator>Kvetka</dc:creator>
  <cp:lastModifiedBy>Kvetka</cp:lastModifiedBy>
  <cp:revision>21</cp:revision>
  <dcterms:created xsi:type="dcterms:W3CDTF">2020-04-19T09:56:38Z</dcterms:created>
  <dcterms:modified xsi:type="dcterms:W3CDTF">2020-04-19T13:35:11Z</dcterms:modified>
</cp:coreProperties>
</file>