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6032-4F47-4F06-B580-837F5F7E8CF9}" type="datetimeFigureOut">
              <a:rPr lang="pl-PL" smtClean="0"/>
              <a:pPr/>
              <a:t>13.04.2021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D6B208-07DC-491E-BA05-467B30F3A0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6032-4F47-4F06-B580-837F5F7E8CF9}" type="datetimeFigureOut">
              <a:rPr lang="pl-PL" smtClean="0"/>
              <a:pPr/>
              <a:t>13.04.2021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208-07DC-491E-BA05-467B30F3A08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6032-4F47-4F06-B580-837F5F7E8CF9}" type="datetimeFigureOut">
              <a:rPr lang="pl-PL" smtClean="0"/>
              <a:pPr/>
              <a:t>13.04.2021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208-07DC-491E-BA05-467B30F3A08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2B6032-4F47-4F06-B580-837F5F7E8CF9}" type="datetimeFigureOut">
              <a:rPr lang="pl-PL" smtClean="0"/>
              <a:pPr/>
              <a:t>13.04.2021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AD6B208-07DC-491E-BA05-467B30F3A0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6032-4F47-4F06-B580-837F5F7E8CF9}" type="datetimeFigureOut">
              <a:rPr lang="pl-PL" smtClean="0"/>
              <a:pPr/>
              <a:t>13.04.2021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208-07DC-491E-BA05-467B30F3A0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6032-4F47-4F06-B580-837F5F7E8CF9}" type="datetimeFigureOut">
              <a:rPr lang="pl-PL" smtClean="0"/>
              <a:pPr/>
              <a:t>13.04.2021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208-07DC-491E-BA05-467B30F3A0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208-07DC-491E-BA05-467B30F3A0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6032-4F47-4F06-B580-837F5F7E8CF9}" type="datetimeFigureOut">
              <a:rPr lang="pl-PL" smtClean="0"/>
              <a:pPr/>
              <a:t>13.04.2021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6032-4F47-4F06-B580-837F5F7E8CF9}" type="datetimeFigureOut">
              <a:rPr lang="pl-PL" smtClean="0"/>
              <a:pPr/>
              <a:t>13.04.2021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208-07DC-491E-BA05-467B30F3A0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6032-4F47-4F06-B580-837F5F7E8CF9}" type="datetimeFigureOut">
              <a:rPr lang="pl-PL" smtClean="0"/>
              <a:pPr/>
              <a:t>13.04.2021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208-07DC-491E-BA05-467B30F3A08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2B6032-4F47-4F06-B580-837F5F7E8CF9}" type="datetimeFigureOut">
              <a:rPr lang="pl-PL" smtClean="0"/>
              <a:pPr/>
              <a:t>13.04.2021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D6B208-07DC-491E-BA05-467B30F3A0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6032-4F47-4F06-B580-837F5F7E8CF9}" type="datetimeFigureOut">
              <a:rPr lang="pl-PL" smtClean="0"/>
              <a:pPr/>
              <a:t>13.04.2021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D6B208-07DC-491E-BA05-467B30F3A0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2B6032-4F47-4F06-B580-837F5F7E8CF9}" type="datetimeFigureOut">
              <a:rPr lang="pl-PL" smtClean="0"/>
              <a:pPr/>
              <a:t>13.04.2021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AD6B208-07DC-491E-BA05-467B30F3A0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Oliwia Galoch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Osobliwości przyrodnicze Bełchatowa i okolic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78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767" y="1524000"/>
            <a:ext cx="2570465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pierwsze </a:t>
            </a:r>
            <a:r>
              <a:rPr lang="pl-PL" dirty="0" smtClean="0"/>
              <a:t>wiosenne kwiatki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Gniazdo bociana (zawady)</a:t>
            </a:r>
            <a:endParaRPr lang="pl-PL" dirty="0"/>
          </a:p>
        </p:txBody>
      </p:sp>
      <p:pic>
        <p:nvPicPr>
          <p:cNvPr id="6" name="Symbol zastępczy zawartości 5" descr="IMG_7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2092" y="1524000"/>
            <a:ext cx="3419816" cy="4572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78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767" y="1524000"/>
            <a:ext cx="2570465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Zachód słońca </a:t>
            </a:r>
            <a:r>
              <a:rPr lang="pl-PL" dirty="0" err="1" smtClean="0"/>
              <a:t>(grocholic</a:t>
            </a:r>
            <a:r>
              <a:rPr lang="pl-PL" dirty="0" smtClean="0"/>
              <a:t>e)</a:t>
            </a:r>
            <a:endParaRPr lang="pl-PL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78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767" y="1524000"/>
            <a:ext cx="2570465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piewsze</a:t>
            </a:r>
            <a:r>
              <a:rPr lang="pl-PL" dirty="0" smtClean="0"/>
              <a:t> </a:t>
            </a:r>
            <a:r>
              <a:rPr lang="pl-PL" dirty="0" smtClean="0"/>
              <a:t>wiosenne kwiatki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78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767" y="1524000"/>
            <a:ext cx="2570465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Park  </a:t>
            </a:r>
            <a:r>
              <a:rPr lang="pl-PL" dirty="0" err="1" smtClean="0"/>
              <a:t>(grocholic</a:t>
            </a:r>
            <a:r>
              <a:rPr lang="pl-PL" dirty="0" smtClean="0"/>
              <a:t>e)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7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5136232" cy="385217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Pierwsze wiosenne kwiatki</a:t>
            </a: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7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426804" y="2189820"/>
            <a:ext cx="4488160" cy="336612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Sosny (osiedle </a:t>
            </a:r>
            <a:r>
              <a:rPr lang="pl-PL" dirty="0" err="1" smtClean="0"/>
              <a:t>okrzei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 za </a:t>
            </a:r>
            <a:r>
              <a:rPr lang="pl-PL" dirty="0" err="1" smtClean="0"/>
              <a:t>ogladanie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1384</TotalTime>
  <Words>38</Words>
  <Application>Microsoft Office PowerPoint</Application>
  <PresentationFormat>Pokaz na ekranie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Papier</vt:lpstr>
      <vt:lpstr>Osobliwości przyrodnicze Bełchatowa i okolic</vt:lpstr>
      <vt:lpstr>pierwsze wiosenne kwiatki</vt:lpstr>
      <vt:lpstr>Gniazdo bociana (zawady)</vt:lpstr>
      <vt:lpstr>Zachód słońca (grocholice)</vt:lpstr>
      <vt:lpstr>piewsze wiosenne kwiatki</vt:lpstr>
      <vt:lpstr>Park  (grocholice)</vt:lpstr>
      <vt:lpstr>Pierwsze wiosenne kwiatki</vt:lpstr>
      <vt:lpstr>Sosny (osiedle okrzei)</vt:lpstr>
      <vt:lpstr>Dziękuje za ogladanie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Lenovo</dc:creator>
  <cp:lastModifiedBy>Lenovo</cp:lastModifiedBy>
  <cp:revision>51</cp:revision>
  <dcterms:created xsi:type="dcterms:W3CDTF">2021-04-12T06:20:19Z</dcterms:created>
  <dcterms:modified xsi:type="dcterms:W3CDTF">2021-04-13T08:19:22Z</dcterms:modified>
</cp:coreProperties>
</file>