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3E51-5F61-46A9-839D-10EE0332848B}" type="datetimeFigureOut">
              <a:rPr lang="sk-SK" smtClean="0"/>
              <a:pPr/>
              <a:t>6. 4. 2020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73C0A-C8D0-4B7E-86A4-7196BDC6D66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14678" y="1428736"/>
            <a:ext cx="5572164" cy="2214578"/>
          </a:xfrm>
        </p:spPr>
        <p:txBody>
          <a:bodyPr>
            <a:noAutofit/>
          </a:bodyPr>
          <a:lstStyle/>
          <a:p>
            <a:r>
              <a:rPr lang="sk-SK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Jednočlenná veta, vetný základ</a:t>
            </a:r>
            <a:endParaRPr lang="sk-SK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917596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Úlohy a cvičenia</a:t>
            </a:r>
            <a:endParaRPr lang="sk-SK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Sú tieto jednočlenné vety </a:t>
            </a:r>
            <a:b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slovesné či menné?</a:t>
            </a:r>
            <a:endParaRPr lang="sk-SK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sk-SK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Celý deň mi zvoní v ušiach.</a:t>
            </a:r>
          </a:p>
          <a:p>
            <a:pPr>
              <a:lnSpc>
                <a:spcPct val="150000"/>
              </a:lnSpc>
              <a:buNone/>
            </a:pPr>
            <a:r>
              <a:rPr lang="sk-SK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Ahoj!</a:t>
            </a:r>
          </a:p>
          <a:p>
            <a:pPr>
              <a:lnSpc>
                <a:spcPct val="150000"/>
              </a:lnSpc>
              <a:buNone/>
            </a:pPr>
            <a:r>
              <a:rPr lang="sk-SK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podvode sa hovorí ťažko.</a:t>
            </a:r>
          </a:p>
          <a:p>
            <a:pPr>
              <a:lnSpc>
                <a:spcPct val="150000"/>
              </a:lnSpc>
              <a:buNone/>
            </a:pPr>
            <a:r>
              <a:rPr lang="sk-SK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Stáť!</a:t>
            </a:r>
          </a:p>
          <a:p>
            <a:pPr>
              <a:lnSpc>
                <a:spcPct val="150000"/>
              </a:lnSpc>
              <a:buNone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      Dobré ráno!</a:t>
            </a:r>
          </a:p>
          <a:p>
            <a:pPr>
              <a:lnSpc>
                <a:spcPct val="150000"/>
              </a:lnSpc>
              <a:buNone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Celú noc hrmelo! 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5857884" y="1857364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slovesná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2285984" y="2500306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menná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929322" y="3214686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slovesná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3000364" y="4000504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menná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4786314" y="4714884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menná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5500694" y="5500702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slovesná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Dvojčlenné vety zmeň </a:t>
            </a:r>
            <a:b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jednočlenné</a:t>
            </a: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Vychádza slnko.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Sadnite si!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Vietor už prestal fúkať.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d)  Husto padá sneh.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e) Driemem.    </a:t>
            </a:r>
          </a:p>
          <a:p>
            <a:pPr marL="514350" indent="-514350">
              <a:lnSpc>
                <a:spcPct val="150000"/>
              </a:lnSpc>
              <a:buNone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None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AutoNum type="alphaLcParenR"/>
            </a:pPr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4572000" y="2000240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Svitá.</a:t>
            </a:r>
            <a:endParaRPr lang="sk-SK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3786182" y="2786058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Sadnúť!</a:t>
            </a:r>
            <a:endParaRPr lang="sk-SK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857884" y="3500438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Už nefúka.</a:t>
            </a:r>
            <a:endParaRPr lang="sk-SK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5857884" y="4429132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Husto sneží.</a:t>
            </a:r>
            <a:endParaRPr lang="sk-SK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4572000" y="5286388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Drieme sa mi.</a:t>
            </a:r>
            <a:endParaRPr lang="sk-SK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57554" y="1428736"/>
            <a:ext cx="5257808" cy="2714644"/>
          </a:xfrm>
        </p:spPr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Porozumeli ste? </a:t>
            </a:r>
          </a:p>
          <a:p>
            <a:pPr>
              <a:buNone/>
            </a:pP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Ešte pár cvičení a budú          </a:t>
            </a:r>
          </a:p>
          <a:p>
            <a:pPr>
              <a:buNone/>
            </a:pP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z vás experti na vety.</a:t>
            </a:r>
          </a:p>
          <a:p>
            <a:pPr>
              <a:buNone/>
            </a:pP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                                 </a:t>
            </a:r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sym typeface="Wingdings" pitchFamily="2" charset="2"/>
              </a:rPr>
              <a:t></a:t>
            </a:r>
          </a:p>
          <a:p>
            <a:pPr>
              <a:buNone/>
            </a:pPr>
            <a:endParaRPr lang="sk-SK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Jednočlenná veta</a:t>
            </a:r>
            <a:endParaRPr lang="sk-SK" sz="4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1973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nemá jadro rozčlenené na podmet a </a:t>
            </a:r>
          </a:p>
          <a:p>
            <a:pPr>
              <a:buNone/>
            </a:pPr>
            <a:r>
              <a:rPr lang="sk-SK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prísudok</a:t>
            </a:r>
          </a:p>
          <a:p>
            <a:pPr>
              <a:buNone/>
            </a:pPr>
            <a:endParaRPr lang="sk-SK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sk-SK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jej jadro tvorí vetný základ</a:t>
            </a:r>
            <a:endParaRPr lang="sk-SK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Vetný základ</a:t>
            </a:r>
            <a:endParaRPr lang="sk-SK" sz="4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hlavný vetný člen jednočlennej vety</a:t>
            </a:r>
          </a:p>
          <a:p>
            <a:pPr>
              <a:buFont typeface="Wingdings" pitchFamily="2" charset="2"/>
              <a:buChar char="Ø"/>
            </a:pPr>
            <a:r>
              <a:rPr lang="sk-SK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môže byť: </a:t>
            </a:r>
            <a:endParaRPr lang="sk-SK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rot="5400000">
            <a:off x="3321835" y="3250405"/>
            <a:ext cx="1285884" cy="1071570"/>
          </a:xfrm>
          <a:prstGeom prst="straightConnector1">
            <a:avLst/>
          </a:prstGeom>
          <a:ln w="41275">
            <a:solidFill>
              <a:srgbClr val="FF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 rot="16200000" flipH="1">
            <a:off x="4473975" y="3188099"/>
            <a:ext cx="1285884" cy="1196181"/>
          </a:xfrm>
          <a:prstGeom prst="straightConnector1">
            <a:avLst/>
          </a:prstGeom>
          <a:ln w="41275">
            <a:solidFill>
              <a:srgbClr val="FF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ĺžnik 10"/>
          <p:cNvSpPr/>
          <p:nvPr/>
        </p:nvSpPr>
        <p:spPr>
          <a:xfrm>
            <a:off x="2000232" y="4500570"/>
            <a:ext cx="228601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slovesný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4714876" y="4500570"/>
            <a:ext cx="228601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neslovesný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Slovesný vetný základ</a:t>
            </a:r>
            <a:endParaRPr lang="sk-SK" sz="4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vyjadrený určitým slovesným tvarom</a:t>
            </a:r>
          </a:p>
          <a:p>
            <a:pPr>
              <a:buFont typeface="Wingdings" pitchFamily="2" charset="2"/>
              <a:buChar char="Ø"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osoba, singulár, (stredný rod)</a:t>
            </a:r>
          </a:p>
          <a:p>
            <a:pPr>
              <a:buFont typeface="Wingdings" pitchFamily="2" charset="2"/>
              <a:buChar char="Ø"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pôvodca deja je neznámy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785918" y="3643314"/>
            <a:ext cx="6858048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Prší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Sneží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Blýska sa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Smädí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ma.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Pichá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 v boku. Na povale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strašilo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V januári strašne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mrzlo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Do Petržalky </a:t>
            </a:r>
            <a:r>
              <a:rPr lang="sk-SK" sz="2800" b="1" i="1" u="sng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 ide </a:t>
            </a:r>
            <a:r>
              <a:rPr lang="sk-SK" sz="2800" b="1" dirty="0" smtClean="0">
                <a:solidFill>
                  <a:srgbClr val="FF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cez Dunaj.</a:t>
            </a:r>
            <a:endParaRPr lang="sk-SK" sz="2800" b="1" dirty="0">
              <a:solidFill>
                <a:srgbClr val="FFFF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sk-SK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Neslovesný (menný) </a:t>
            </a:r>
            <a:br>
              <a:rPr lang="sk-SK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k-SK" sz="4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vetný základ</a:t>
            </a:r>
            <a:endParaRPr lang="sk-SK" sz="4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14555"/>
            <a:ext cx="8401080" cy="3857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nie je vyjadrený určitým slovesným tvarom</a:t>
            </a:r>
          </a:p>
          <a:p>
            <a:pPr>
              <a:buFont typeface="Wingdings" pitchFamily="2" charset="2"/>
              <a:buChar char="Ø"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môže byť vyjadrený:</a:t>
            </a:r>
          </a:p>
          <a:p>
            <a:pPr>
              <a:buNone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   - podstatným menom </a:t>
            </a:r>
          </a:p>
          <a:p>
            <a:pPr>
              <a:buNone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sk-SK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2428860" y="4071942"/>
            <a:ext cx="5786478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k-SK" sz="2800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Nádhera </a:t>
            </a: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 </a:t>
            </a:r>
            <a:r>
              <a:rPr lang="sk-SK" sz="2800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Potraviny</a:t>
            </a: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</a:t>
            </a:r>
            <a:r>
              <a:rPr lang="sk-SK" sz="2800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Horľavina</a:t>
            </a: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        </a:t>
            </a:r>
          </a:p>
          <a:p>
            <a:pPr>
              <a:buNone/>
            </a:pP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Hviezdoslavovo </a:t>
            </a:r>
            <a:r>
              <a:rPr lang="sk-SK" sz="2800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námestie</a:t>
            </a: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Súkromný </a:t>
            </a:r>
            <a:r>
              <a:rPr lang="sk-SK" sz="2800" b="1" i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pozemok</a:t>
            </a: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143536"/>
          </a:xfrm>
        </p:spPr>
        <p:txBody>
          <a:bodyPr/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prídavným menom</a:t>
            </a:r>
          </a:p>
          <a:p>
            <a:pPr>
              <a:buFontTx/>
              <a:buChar char="-"/>
            </a:pP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ríslovkou</a:t>
            </a:r>
          </a:p>
          <a:p>
            <a:pPr>
              <a:buFontTx/>
              <a:buChar char="-"/>
            </a:pP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-  časticou</a:t>
            </a:r>
          </a:p>
          <a:p>
            <a:pPr>
              <a:buNone/>
            </a:pP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1643042" y="1357298"/>
            <a:ext cx="67866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Úžasné!  Prekrásne!  Ohromné!  Zlé! 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2071670" y="3143248"/>
            <a:ext cx="58579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Dobre!  Výborne!  Pomaly!  Hore.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2786050" y="5000636"/>
            <a:ext cx="514353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Samozrejme. </a:t>
            </a:r>
            <a:r>
              <a:rPr lang="sk-SK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Naozaj?  Áno. 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21497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citoslovcom</a:t>
            </a:r>
          </a:p>
          <a:p>
            <a:pPr>
              <a:buNone/>
            </a:pPr>
            <a:endParaRPr lang="sk-SK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sk-SK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eurčitkom slovesa (príkazy, zákazy)</a:t>
            </a:r>
          </a:p>
          <a:p>
            <a:pPr>
              <a:buFontTx/>
              <a:buChar char="-"/>
            </a:pP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-"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Tx/>
              <a:buChar char="-"/>
            </a:pPr>
            <a:r>
              <a:rPr lang="sk-SK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sk-SK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rpným príčastím</a:t>
            </a:r>
          </a:p>
          <a:p>
            <a:pPr>
              <a:buNone/>
            </a:pPr>
            <a:r>
              <a:rPr lang="sk-SK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Tx/>
              <a:buChar char="-"/>
            </a:pPr>
            <a:endParaRPr lang="sk-SK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2143108" y="1428736"/>
            <a:ext cx="635798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Pozor!  Hurá!  Au!  Chacha.  Bim-bam.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2071670" y="3286124"/>
            <a:ext cx="642942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Nerušiť!  Nefajčiť!  Nastupovať! 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2571736" y="5072074"/>
            <a:ext cx="57864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Otvorené!  Dohrané!  Zamknuté.</a:t>
            </a:r>
            <a:endParaRPr lang="sk-SK" sz="28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Jednočlenná slovesná veta   = </a:t>
            </a:r>
          </a:p>
          <a:p>
            <a:pPr>
              <a:buNone/>
            </a:pPr>
            <a:r>
              <a:rPr lang="sk-SK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slovesný vetný základ</a:t>
            </a:r>
          </a:p>
          <a:p>
            <a:pPr>
              <a:buNone/>
            </a:pPr>
            <a:endParaRPr lang="sk-SK" sz="3600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sz="36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Jednočlenná menná veta  =  </a:t>
            </a:r>
          </a:p>
          <a:p>
            <a:pPr>
              <a:buNone/>
            </a:pPr>
            <a:r>
              <a:rPr lang="sk-SK" sz="4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menný vetný základ</a:t>
            </a:r>
            <a:endParaRPr lang="sk-SK" sz="40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                     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</a:t>
            </a:r>
            <a:r>
              <a:rPr lang="sk-SK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Dievča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celý večer </a:t>
            </a:r>
            <a:r>
              <a:rPr lang="sk-SK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zíva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Dievčaťu </a:t>
            </a:r>
            <a:r>
              <a:rPr lang="sk-SK" b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celý večer </a:t>
            </a:r>
            <a:r>
              <a:rPr lang="sk-SK" b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zíva</a:t>
            </a:r>
            <a:r>
              <a:rPr lang="sk-SK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571472" y="642918"/>
            <a:ext cx="278608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POZOR !!!</a:t>
            </a:r>
            <a:endParaRPr lang="sk-SK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Šípka dolu 4"/>
          <p:cNvSpPr/>
          <p:nvPr/>
        </p:nvSpPr>
        <p:spPr>
          <a:xfrm>
            <a:off x="4500562" y="178592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lu 5"/>
          <p:cNvSpPr/>
          <p:nvPr/>
        </p:nvSpPr>
        <p:spPr>
          <a:xfrm>
            <a:off x="7500958" y="178592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3929058" y="2357430"/>
            <a:ext cx="1643074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podmet</a:t>
            </a:r>
            <a:endParaRPr lang="sk-SK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786578" y="2357430"/>
            <a:ext cx="1643074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prísudok</a:t>
            </a:r>
            <a:endParaRPr lang="sk-SK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714348" y="1928802"/>
            <a:ext cx="2500330" cy="8572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sk-SK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vojčlenná veta</a:t>
            </a:r>
            <a:endParaRPr lang="sk-SK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Šípka dolu 9"/>
          <p:cNvSpPr/>
          <p:nvPr/>
        </p:nvSpPr>
        <p:spPr>
          <a:xfrm>
            <a:off x="6929454" y="4143380"/>
            <a:ext cx="357190" cy="642942"/>
          </a:xfrm>
          <a:prstGeom prst="down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oblený obdĺžnik 10"/>
          <p:cNvSpPr/>
          <p:nvPr/>
        </p:nvSpPr>
        <p:spPr>
          <a:xfrm>
            <a:off x="5429256" y="5000636"/>
            <a:ext cx="3143272" cy="7858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lovesný vetný základ</a:t>
            </a:r>
            <a:endParaRPr lang="sk-SK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1857356" y="4572008"/>
            <a:ext cx="2857520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sk-SK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ednočlenná veta</a:t>
            </a:r>
            <a:endParaRPr lang="sk-SK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313</Words>
  <Application>Microsoft Office PowerPoint</Application>
  <PresentationFormat>Prezentácia na obrazovke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Jednočlenná veta, vetný základ</vt:lpstr>
      <vt:lpstr>Jednočlenná veta</vt:lpstr>
      <vt:lpstr>Vetný základ</vt:lpstr>
      <vt:lpstr>Slovesný vetný základ</vt:lpstr>
      <vt:lpstr>Neslovesný (menný)  vetný základ</vt:lpstr>
      <vt:lpstr>Prezentácia programu PowerPoint</vt:lpstr>
      <vt:lpstr>Prezentácia programu PowerPoint</vt:lpstr>
      <vt:lpstr>Prezentácia programu PowerPoint</vt:lpstr>
      <vt:lpstr>Prezentácia programu PowerPoint</vt:lpstr>
      <vt:lpstr>Úlohy a cvičenia</vt:lpstr>
      <vt:lpstr>Sú tieto jednočlenné vety  slovesné či menné?</vt:lpstr>
      <vt:lpstr>Dvojčlenné vety zmeň  na jednočlenné.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Jednočlenná veta, vetný základ</dc:title>
  <dc:creator>PC</dc:creator>
  <cp:lastModifiedBy>Darinka-NB</cp:lastModifiedBy>
  <cp:revision>12</cp:revision>
  <dcterms:created xsi:type="dcterms:W3CDTF">2015-04-21T14:32:15Z</dcterms:created>
  <dcterms:modified xsi:type="dcterms:W3CDTF">2020-04-06T17:42:18Z</dcterms:modified>
</cp:coreProperties>
</file>