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3B974-C095-4BBB-B6A0-F821187C1977}" type="datetimeFigureOut">
              <a:rPr lang="sk-SK" smtClean="0"/>
              <a:pPr/>
              <a:t>5.3.2014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3174E-0E6A-4B7E-A971-0DD65EF7A2B4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k-SK" sz="6600" dirty="0" smtClean="0">
                <a:solidFill>
                  <a:schemeClr val="bg1"/>
                </a:solidFill>
              </a:rPr>
              <a:t>SVIATOSŤ ZMIERENIA</a:t>
            </a:r>
            <a:endParaRPr lang="sk-SK" sz="66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91680" y="6021288"/>
            <a:ext cx="7952928" cy="478904"/>
          </a:xfrm>
        </p:spPr>
        <p:txBody>
          <a:bodyPr>
            <a:noAutofit/>
          </a:bodyPr>
          <a:lstStyle/>
          <a:p>
            <a:r>
              <a:rPr lang="sk-SK" sz="2800" dirty="0" smtClean="0">
                <a:solidFill>
                  <a:schemeClr val="bg1"/>
                </a:solidFill>
              </a:rPr>
              <a:t>Tatiana </a:t>
            </a:r>
            <a:r>
              <a:rPr lang="sk-SK" sz="2800" dirty="0" err="1" smtClean="0">
                <a:solidFill>
                  <a:schemeClr val="bg1"/>
                </a:solidFill>
              </a:rPr>
              <a:t>Švecová</a:t>
            </a:r>
            <a:r>
              <a:rPr lang="sk-SK" sz="2800" dirty="0" smtClean="0">
                <a:solidFill>
                  <a:schemeClr val="bg1"/>
                </a:solidFill>
              </a:rPr>
              <a:t> a Veronika </a:t>
            </a:r>
            <a:r>
              <a:rPr lang="sk-SK" sz="2800" dirty="0" err="1" smtClean="0">
                <a:solidFill>
                  <a:schemeClr val="bg1"/>
                </a:solidFill>
              </a:rPr>
              <a:t>Bartová</a:t>
            </a:r>
            <a:r>
              <a:rPr lang="sk-SK" sz="2800" dirty="0" smtClean="0">
                <a:solidFill>
                  <a:schemeClr val="bg1"/>
                </a:solidFill>
              </a:rPr>
              <a:t> VIII. Trieda</a:t>
            </a:r>
            <a:endParaRPr lang="sk-SK" sz="2800" dirty="0">
              <a:solidFill>
                <a:schemeClr val="bg1"/>
              </a:solidFill>
            </a:endParaRPr>
          </a:p>
        </p:txBody>
      </p:sp>
      <p:pic>
        <p:nvPicPr>
          <p:cNvPr id="5" name="Picture 2" descr="http://files.stretka.webnode.sk/system_preview_detail_200000128-08fa209f40/stop%20Addictio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260648"/>
            <a:ext cx="2592288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Čo je to sviatosť zmierenia?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Boh nám v nej odpúšťa naše hriechy, slabosti a previnenia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Nazýva sa tiež sviatosťou pokánia, odpustenia, obrátenia alebo spoveďou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r>
              <a:rPr lang="sk-SK" dirty="0" smtClean="0">
                <a:solidFill>
                  <a:schemeClr val="bg1"/>
                </a:solidFill>
              </a:rPr>
              <a:t>Posilňuje nás v telesnej a duševnej slabosti</a:t>
            </a:r>
          </a:p>
          <a:p>
            <a:endParaRPr lang="sk-SK" dirty="0" smtClean="0">
              <a:solidFill>
                <a:schemeClr val="bg1"/>
              </a:solidFill>
            </a:endParaRPr>
          </a:p>
          <a:p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dirty="0" smtClean="0">
                <a:solidFill>
                  <a:schemeClr val="bg1"/>
                </a:solidFill>
              </a:rPr>
              <a:t>Biblický základ:</a:t>
            </a:r>
            <a:endParaRPr lang="sk-SK" sz="4800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Ustanovil ju Ježiš, keď sa na veľkonočnú nedeľu zjavil svojim apoštolom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Pán Ježiš o sviatosti zmierenia apoštolom:</a:t>
            </a:r>
          </a:p>
          <a:p>
            <a:pPr>
              <a:buNone/>
            </a:pPr>
            <a:r>
              <a:rPr lang="sk-SK" dirty="0" smtClean="0">
                <a:solidFill>
                  <a:schemeClr val="bg1"/>
                </a:solidFill>
              </a:rPr>
              <a:t>„Komu odpustíte hriechy, budú mu odpustené, komu ich zadržíte, budú zadržané.“ (</a:t>
            </a:r>
            <a:r>
              <a:rPr lang="sk-SK" dirty="0" err="1" smtClean="0">
                <a:solidFill>
                  <a:schemeClr val="bg1"/>
                </a:solidFill>
              </a:rPr>
              <a:t>Jn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20,23)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Ježiš odpustil hriechy mnohým ľuďom, bolo to preňho dôležitejšie ako robiť zázraky</a:t>
            </a:r>
          </a:p>
          <a:p>
            <a:pPr>
              <a:buNone/>
            </a:pPr>
            <a:endParaRPr lang="sk-SK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Kto môže odpúšťať hriechy?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sz="3500" dirty="0" smtClean="0">
                <a:solidFill>
                  <a:schemeClr val="bg1"/>
                </a:solidFill>
              </a:rPr>
              <a:t>Hriechy môže odpúšťať jedine Boh</a:t>
            </a:r>
          </a:p>
          <a:p>
            <a:endParaRPr lang="sk-SK" sz="3500" dirty="0" smtClean="0">
              <a:solidFill>
                <a:schemeClr val="bg1"/>
              </a:solidFill>
            </a:endParaRPr>
          </a:p>
          <a:p>
            <a:r>
              <a:rPr lang="sk-SK" sz="3500" dirty="0" smtClean="0">
                <a:solidFill>
                  <a:schemeClr val="bg1"/>
                </a:solidFill>
              </a:rPr>
              <a:t>Túto službu odovzdal svojim apoštolom, ich nástupcom biskupom a kňazom, ktorý v Ježišovom mene môžu odpúšťať hriechy</a:t>
            </a:r>
          </a:p>
          <a:p>
            <a:endParaRPr lang="sk-SK" sz="3500" dirty="0" smtClean="0">
              <a:solidFill>
                <a:schemeClr val="bg1"/>
              </a:solidFill>
            </a:endParaRPr>
          </a:p>
          <a:p>
            <a:r>
              <a:rPr lang="sk-SK" sz="3500" dirty="0">
                <a:solidFill>
                  <a:schemeClr val="bg1"/>
                </a:solidFill>
              </a:rPr>
              <a:t>Spovedník je viazaný aj za cenu obetovania svojho života zachovať spovedné tajomstvo</a:t>
            </a:r>
          </a:p>
          <a:p>
            <a:pPr>
              <a:buNone/>
            </a:pPr>
            <a:r>
              <a:rPr lang="sk-SK" sz="3500" dirty="0" smtClean="0">
                <a:solidFill>
                  <a:schemeClr val="bg1"/>
                </a:solidFill>
              </a:rPr>
              <a:t> 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17414" name="AutoShape 6" descr="data:image/jpeg;base64,/9j/4AAQSkZJRgABAQAAAQABAAD/2wCEAAkGBxMTEhUUExQVFhUXFxcUFRUYFxQXFxcVGBcYGBgVGBwYHCggGB0lGxUUITEhJSkrLi4uFx8zODMsNygtLiwBCgoKDg0OGxAQGywkHyQsLC8sLCwsLCwsLCwsLCwsLCwsLCwsLCwsLCwsLCwsLCwsLCwsLCwsLCwsNCwsLCwsLP/AABEIAQkAvgMBIgACEQEDEQH/xAAbAAACAwEBAQAAAAAAAAAAAAAFBgIDBAEHAP/EAEQQAAIBAgQDBgMEBggFBQAAAAECEQADBBIhMQVBUQYTImFxoTKBkUKxwdEUI1JicuEHM4KSorLw8SRjc8LSFRc0Q3T/xAAZAQADAQEBAAAAAAAAAAAAAAABAgMEAAX/xAArEQACAgICAQIFAwUAAAAAAAAAAQIRAyESMUEEURMiMmFxM0KBIzRDsdH/2gAMAwEAAhEDEQA/AJ8CBVRUO0LHL8q0cOfKOdUcTcEanlXlxuz030LSXzEGiXA3ymee1C8Y3iEbVs4cpMQKD3kB+0ZLjmCetL2OSTPrTVZsA29elL3FWGaByo0HaBKASao4la5iuPfgmKJcA4VcxTGBCCMz8hPIdTTtpLZNJgfAWGuMFVSWOwAmi/Euyt+2guFQw3YKZKfxRXovCeE4bDAqpQEQGZiMzabmdgOm1aMLjbTZodAQ5EgjQ6Eeo1FZ/PZS9dCH2Q4T3rBm1A5U/wCMxNuymWPpVaYFJFyyFVmkkDRWIJBjpMUP7QXC/hIysDrNasU4KGmZ5xbmaeDcZtqpEQZOlLvaFMxJA3n3o1wzhylZI1rHxawOVOsicaYHBqWhHxWFKCg1yj3H0cc9KXrs1naadIv42RVtaJYQiRWDDWxOtFkuotPEDdm+28jStK4eay2100o3g7ZytAloYgciQNJ+dViTkbuy13LbdCYJbTWDr0PpNAuPXAWcqMqljlWZgTpWvC8Qt95bAziVYksACbqqDChT4lILgTFZeOYcgJcYZVeSF5iIEEct6jOTlQ8Y1YuG6SVSJmnXBWyqClXDWAbqMNopsvYgQBO1UaYEUWjFsHTahOK8Z+KhQ40zW4G+lV2cxI1PWpXQ7dhG/hAIJNOXAeD/APDB43EzSNjGbSSa9V4fxNLeAUEai0FjzingouTEnaSBQtgWxrypc4zaE6UZwrhlE71lfh5u3Bb1A3Y9FrMm7NDWhd4F2ZfE3ZkraU+Nuv7i+demDDpatrbtgKgOVRy3HvX2HtLbTIghVgAfifOp3xJA/eH+b+VdkloWKLLy5GYkeFvtDUhtoIjbQV9w+6ACqLqWY7QN/iO01ddtl9BoAdTzJ6e9UYVWAzrLbgqeahuXQwKCTsFpotdIZBOy6+ZkzXcbgVvKA2jeLKw3BnT1FTvQXU8iAfqf51Yi7f2vciujVsDehev439GBW6NeTDZh1FJPEu0eZ9Jj516li8Kt23lcAjWPIzoRXmnaXgwstBGu4PUTvV6sCaBHFsVmWTQQMCdTRniIUpHPSgVpAGnoaEgxLL8CqrTwZ3onicQrqFAM/Kstmxl31pcdyWwz10M/Ze93jqsb7etNePw5teGIzgiR+zHiI/shqWeyVgd4pBiDIpi7RYS6l/vi65ChUL9r4CImOpJqyrgTd8gDhsaExgtqS1rOp1UTnKwpHPQaVd2twfdqFYh7jKy65gd5FzQwSNqxYJM2ItMiDRiVJ0OWROb+0famD+lsgYiyqiCtmWPLViI9qSKTi37DTlTSECziGtkCPKaOhSfFNAcU00ZwOLUoJO3WmAkBP0bKDW3DJ4QQOVfcZuBWK1vwdv8AVAjpSum9HLoqu4csoY6bGmPiGNUYYAHkP9Gl92OUdIFbbdjPCjpRTV0g1q2FeAYhWgjlTNZYTpzpO4Dg2t3iv2CJnz6U12n1ga/hU3DixnO0a1bQ+RH4V83xAfvD3Y1wbH1H4VM/Gn8U+5/OpS6GRxLWrAu8yTlzkCDqIiq+HYC1btRLmZyjO8ksSfpJrRjIYgAAld+g8p61zh7BYlcuYDKY68j0OtFPdCvq7LhaCsq/sqo+hFXJy9Pxqpv6w+g++rf/ABox8iyZVPh0/wBSaH9ouGriLWU6MNUboenoaIsDl08o6VA3CDqp9QZH4GnTOPGOIpkcqdCDqOhoReia9C/pC4CHIxNvQmFuCDvEBo9q8/v2SDBEEUVVhfRFL2Wt9u9IrHbw5IrRYMcqePQj7HfsrhQ/LatXaQB3QEv4QcsHSUUvBHOdKs7M3Atot5SfQTXeCYdMVeF24+VIYsuZcuW5bENP7QkCKnCVy4lJpKNga3hyIVpkhY5QhnNPSWURWrt24u3s5Ops2woEEaE/Frp+MVVxW4r9+bZYgXEso0QAqqxGx2lj7UDsZ4JuHMc2WYA0VQB95plKk0Bq6ZSLIIjnQ15ViJpktKOnKhnEMIM00XGzroycRaXJNHcKT3I9KX8b8Z9aacFbHcielTQUYH0G9FeDkG4BPKhePswsDypk4Dw1Qgbn1508H8wHpGhECu2vTeidi4Y0AjqfyoBcuFbpHlIJ2ojhbwO/vt9Pzo5ewQQZtEHSSxJGw0G3TQbVcnxL6mh6YgHQS3kJPsula8KzSMyEASJJEfSsz2UqiQvXO7aFtg+IyS2+u4ipYFb3cqbndT3YzRniY5e1dxYjWYzAzzHmR0NWcPGYCWDBQIA0HkSPlNOpK6Fcb2i1Pi1OsLPtVmbykRHLf5mo3bTzIA+scqzuXGhUN1gox/OgrictnXy9WX6ge8ivmZuTBvY/Uae1ZmxoBgyvkZA95r5rinXwn/CfqulFSOpksWneW2VxAYEaxG3UV4/irwJ15SD9a9N7R482sNcYEzGVZg6tpoRvXkObWDVFp2L4oL4OyCNNq2Nw6RoJNYcC0UzcIYF1BI3mq2mLTPuCm5aIRhGbrVOLx9+yzG1hYQEBrjhGQsdZAnbSjHErgW4g5asflQu/e717iC29xWyjKYjPBIUqxmTOlTnSVjQtumFP0tb6d4UYKAvh0XM5XxNC7LMRNKyxlA8X7TBlyw5JzKJ3G2tGeE8Ru2r11Xtm3dYC3aRgR8S+IgLvEAzQ3iDg3YBoftG8ksJM7aRvQ/imJQNB5Vuw7FW+XtQDigm6adyoVleJabh9acMCALQnoKUzam6QOtNtqQoETtUGykImXG2QzBRoCab8NhwltdaTeLuRBG8zRDhOMvOoDbcqbHJKVMXJHQX7QYY5BcUaj3E1g4bDHxHnsNBI1OvOmPHS1jKBrA0+dJlq+RmTKZBOY7QRv7EVbMvJPE/A3WTmywYWYAUxMA66edbGxRTw6MNNSRInYGN9jQHhltXW3nJ8JMLoFGh1IG/86O2sGHg7DkAI+dQ4trRVySeyy9irYts3iLZSTCXDy2Bip2rym2twBgQoZZRumx08verSrKIjMIgEfcQa1ICwiIHPXU/SnUPBNyM97FbK0AHcgMdhtpMVjZrTXQqsufKxEaNuNdutFHsRqsyPccx/rpQ+4bTOSwUkLl8QBaJJI68hQ4V2cpWTOJUnK5BYbrzPSAdKxXrYzfDlncqT4dY1EQarWwwvZlGRSIHONuRnzqRN0d6zZGXQaeFhA1O0HXlS1faH0npiv2zvmVtTMHOx9lmkjG4WdRTr2gC5gxMsw8XqBp6UvmzJq0eNE5XYNwlthEmmXhNrPrMRtWG/goUGp4KVEg0/GgJthrAWg91lbUBSD89K1cEFgXWDZgUuAKWBJKwUZy53MrGm3zof2dbxuT0o3wzgjXbjTDKfiXMQQjfskfC0gGeoFJOPy/cMX83Yy8c4VhwVvSC9tP1bkhiu/wBdDXlXEbZS/OwcB400mZEctRtTlc4PivCA65HZlXxEsYkwQNJgb7eVIeMw91L5FwakzIMgjaZ57VF+40U+rsJW1JM+VB8Uv60+n40ds2wPWKC8SWLhPlRbHohg0m986bhIig/Z3hud2eRuYpos8Pk77VBz2VjHQBxiBjFGsDahFig/FLGS6FB3NN/CeFs1oH1qEXc0wzpKjTwSwXfKP2daXu1OENjEGQIcBp+gJ9qO8F7xMQBt4W36UO/pGw/eDMx1VZEfs869mS5QMEXU9AK1xYZsttMzc2Ow/OjWFvXXPjc+QURSVhMYtqDqf2QBvRq3xt0hmsXAh3YAmPXpUONPRtio1sbRgxzZvqPyrq2F6t9aG8P4wt0EKZ0BFVYztD3YIW2XfYKOZpguKC72Y1DOPnP4VS+Luqdw3rvQO12jvEgvh3VecDUURGKVxKn16j1pXoCjFmm7xlQv60FATo248j5H1is2Ox6NZfLcViQdBoZPM66/Ks9xxBB2O4ob+iW0zuqgaAE8j6dN6ak1ZGUHFgF3YtqSfWukdN647frPKpY3wkEUYpJiNstuYhmGUitYsgLp5Chlm/mNFsB4nA3ot7OXubrOGyJK77VM3blm6D3mUlYLrBAB0yty9a2Ys5VE1zjKo/cZraOpT4SoYnflueUGhkXy90dDsyYpXwrWrz38yhS6hSTEwAMoOkjy5UAv2W74G78Tzd3zfExOp2n0po7S8GsG9g89tUBe2CSFQMsHwQup1yDXqaEdvbQt4lQgCgIAABAGp2FY5yaajfZWFPdFWIQAihGNty/yrZhsTI1+tY8TOaRtFNWkM3sZsC1pElTFUYzixA0NDVwJUc/es2M0FNPDGrBHIzXwbPexCk6gGa9o4OoFofOvJOzwyeIc6cMPxW6qnpUYw4tMGR80Rv4r/iBB2DffQjtA7XXIOoKlfkRFZsLjgbrMTJmttu/48xGlb+dqiKVOxIscNuFfCwUp4cx1gjoOZopwvhF93BOMulRuoGhP0AFX8GYG5dmI7xjHLejNxlQEjppqd6RNo3KCktmbhfCu5xRbPmPdQ8AAZp025xFa+J8PF2ShKNqJHn151RwS6XzFozAwflWk4krmaAVB25mOddT7H4gNezt9XlcU6Jp4T4jMdTIgmDFGcBw8oJdgzc2AKg/I0Wwly3cXMhkdOh6VkxbxtXOxEkDcQ8uFXcmBUuN2mTDQdJKj6b1ktIcwPPNoK3cdu5lVdRrH0H86MUJldJi3bwuZZ5ifvofjA2gNMFi3A0ih/FLBJBo1oyeTBatU09l8PBzNS7Zn6UycKxoCx8q5BYWxircJFYr917b2lGUHRQWGwYHUQetWYXEAsakcaXvq1sqpXwyy5h/vLGkySDBI08Sts+Pw/fHOoAynIVTOqysE7mdYoJ/SPbHeof3Y9zRDjj3H4jaFxwwtS6ombKGAABY7E1R2ws59T0/Gsmbc7sriWkLGDYZa0d2DqawxG1dt4hhT47kqGlSHRMICCSKVePIM0CnN8RMhRSPxVW70zpQ5MakGeCGEWaZsSpFqY5TSdgL0FRyFOC48NbI8op5TuKI1TFLDWAWJ5zTNg7QNvblSlhsVluup6mnLhuJUItV5LQjWhLusbeIuhVMZtvUA1zF3mu22Wcp210NFu0UJiRdHw3ACfJl0PtBqntBwcXgLltzbeAZGoOnMVSqNUJNx0LfDLmJDlEBYHmfs/TemzhfC2BV3xFxuZQhVQGPSfesPDsDcX7bHTdSBr6MNvnRK7hXIMG4NDBZ10J0mFGsGmDUkY8YWsXDctGUbVlBEjzFb0vm4Aw2NQs9n0Rczs124ebHQDooG1XlgBpsKEgptgXjWKa1qp8QII9TW3C4g3bTFyMwIfQRAOhoPxy5mZRzJn5Db3ovw5iRBACsMpjoRH4+1Z5z4ySJTXKwfduFTE1I3C2grt7DEfFuNPmNK0cFtgsZ6itCfggwXeMGtmEtyRG9a8baUE9da+4V4Tr1oANrYOI6n/etPDez6NF/vRlDaCF+JTsZOh51m4pigYjly8tqHMyNdS3ma3n5g5gSdJIXyqM2qHimGuO8Dd8W95b0d2RchILQw5EyvI7ipdpnV7asmoKzPkaWLF0refDYa8Xa4SpaGCqo0lucb6bUf43hsltLazlVQs89KK4sVqSaERHOYjzrfZIit3DcKmZpiZNU42zDeGs2L1CU3GjTLE+N2MFjG5SefOl7HuLl6G5mtVzEx61Rw+yWvTlmNTptT5tQFxu5bGzFdn7KWMy7gTM7mlvhfEYLA0y8ZvnuDHTavPXRhJoRVIZ7COZTcJ86L2uKIg3pJZ2POqi0HeTXJO7FbXQ3cc4uLlsiJ1BH3VbwXF5kyE/7UtWbDtcROZliImFCltehMVVwPG+ASTMkE8wZP51ogpNWzoTSdIfrWBHJiK3phgNzSlZ4qyRLSKIWuNM2w9xFUKOaYaxmIC/hQe7fnwrqTv+dQzXLjZVBZzyAmB59Kb+z3Zju4e8JYahOh5Fvyp4QbI5cygjBjOyxbCKygd+pNwbagwMh+QHzpZweNbZpU7ERzFes3RpJ+fp0FIvbGyqRcWAxOq8yDzip+rw/uiQwZu+RixeD7xc4O4123FBsJd7ptTW5b7tabKdfiX5bjfpP0pWxhcnU1lhLI39jU1CvuHn4irPNb7N5Y0IpMsqetSOIdSINPzkkJxQ6X7ErNCL5Zb2CRedy43LYZIn6Gs9jtEYysK1rcz4nCHYC1cue7/wDiKb0u8myefUNHexbgNfuvGY3SoP7ok/j70y8X4gjAR0pC4K8W3g7ux/CiPB72Z4apZIvm9lse4qzuKv5ToOdV2MQGJmiXGLyW11G/lS4lydaz41U3aK5K4qmNeRDcYmPKqLfFFss8CR5UOs3zOtDMc5zEDbnW3Ik0ZY9hjEcda5bYRvpHlWTC+JTNWdneA4m/8K5Un420HyG5p64Z2StWx4/GfPRfpTRjKVAlKMTz/hXZm5iHMSEnVvypiw3ZBbesfM6mnm3aVYUKAOgiKndQHSN9KosKSJ/EZ5MMF+j4tHb4nZmYk/CjTbX7hU8dwNc7EkqCSVdRtPJxsddiKdu2XAw1s3MolTuR9jaPkdanwrh0W7bAd5bcAAgaodiD1E1X4e2hI5nF/kRF4I5jK4NMXBux90x3lzIvPKBm+U7etOWE4BbRiyqPIHYeYokMATuYHlVY4l5Fn6iT6MXCMDZw65LKnXdjqzHqTWy/iAgLOQoAJPoOdDeMcbtYYZUi5dJCgAzqesa/KhmH4VevXBdxLELv3O8jkG6a8qeUlFaM3NzdLZpxXFLuIMYYRbA1uupAk7ZRzqrD8HtoczTdf9ttSPIDkKMk6QBXFsTvWV77LxxpbewRe4fbOoUA+lJfFuFZGiD5edenCwtZ8bgLbqQ0Gg4rwWUzya5wyKH4rAOoJGtN3H+GNZ8SeJOY5j8xQrD31YRWeSrs0R2LdtWjxCmTDKBftEz4cFMfxZ/zoLj7pVj0NH2uZcQ/VcEgH90T99U9Lbnsn6iuOgP2fSFVjsWafrRe+U7xGX0NYeDD/h0H8Z+rtWJiQ2+gqEqcyybUR5fhKX7clvSKS0thXZSZgxUG4vdUkK7Ac9ahgkLST9TScbkwW0jThLTXLiqmpP8Aqad+GdnLduGuDvH8/hHyG9DuwvCCgDuPE8kTuEG31NN1weLStUFq2SnK3RYcUVgQo6aH6CrBiiOS/U1lxCarpUz50ecgcEWDGk/Z++oti3JBCrA82FQzAdfqarbHgNlykkwNDzmlc2u2Hgn0jffxpuIyNbEMMvxbab7UI7M8VZBcwzDM1tzvCwp2APPSigAGu3qRFBccyrikuqS0J+sRBmB/ZJjnE00ssk7shkhFK66GX9MTKSysqgSdVIA66GgmIx74ghcMWW2N7rqQoH7oGrHnP3VD9GbEvmuBktD4bUgT5vRRnRfCQFA5AER02NP8aVdkvh837L/ZPh+Hw2GWVytdO7sDmYnnqNBWhWnWZnWs4vLyJj+I/wDdpUkCnUEH+ypP1QyK55Gyscaj0XqnWvi3KqogfFH9qPZ6k4bSNf7Mj5lTXcg8TjnzqprXzqzIRuF+RI/zCpa+f0P4V1jIHYnBZuVJPGOA5WLW/CeYGxNejan/AFNAuPI4TPb3Q5iOq8/nSTSZTH2eZ4+zIIYQRTSOF3WuYp1tyO6S3bYlQCQiggSatu8Zw96FZLbMIJJCyPKrcP2nRWZR8OhPKkxSeKWjRP0/xFsCcLtmyiW7y5XCbH+Ik6jQ0ucVU942X4ZkV6XfSzixlBB0mRBKnqKUeM8Kay+VtQfhPUVnlicZufuPLS4+wAtYFis1pw5yitFzGZFy0PAJqsY+SL2evYZALsD7KCf7RP5VegBYmqMK03bxMCGCj0VR+JNaLDDxQRp5irNkaK7/AMQ8UfWrWqkCSunnVhYamOdKMdIJ25+ketU2yylnfKFUTPhPp51Xi7gUa7eWpjWoXbf/AAxa3MHKTmA1WRStjRV0YXvvefSCSYGvhUenWgeJtXEvPGIDw0m0P6s65crLBGkMZ32pjwo7u2bzbBDAEyWIIHpyoHw6yrfrO7yqWJ1Ms3ME/T/FSqKSsT1UueSGCPV7GbsxcIBRiIC5hptHpWkuGYnLuev03qvB4c20ZmOUt4VmdBz9K02Ffm2YesgU8LSSY2WuTosUkct9PP0q65k+3bPrkDe61yxqen03rQQ+sEH1Ee4qqRApTu9laPKSPZq+/RAdQZ9Qp+6DVknmgPoQfvFRAX9kj5R91ckjmyPcONmP94j2aa+CPzAPyj3U/hUwByc/WfY1OGHMH5RR4pHWygvJ1B9JVvZgDWbGAQY6baj2Nbu8/aUj6EfWsPESoRiDpHqP5Usugx7FLCY6xbxBZ0RWKwWAGpnnpR7/ANWsMPCynyJBpWw9/D2rxa8oZmGmYBgDvoCI+dHLWOwbD+rsRzJW2AKSJ6DWl2FbF9CNCvyApY7Z25UQZIIP10NMmCFuPALYX9wAfdS5x67mc/sinatEW9iRi8G+9ZTnHKnHGZSlDrSKRUuCEtjpwxvFfP8Azrn3x+Fb0+GhPDG0u/8AWu/5zRYDwijEDO22MmrV3rGcUAYGp9h61nx2KyglizeQGntTnKMmzZfxIGkruJ0BgV9iuILlZF+3ziBAiQBSpiO04UhUUlm+EKJJ+VEeE2bo/WXhDOQiJ+yu5Jjn5eVIy3w1FWy3jbMlpVRwhBA130IGnXxEVZgsMRbRFZHdgZBcq2UAAbqYMfdWPj4W7ixbCFmXXXRFJWdeviKn5UyYWxb70QBnAlyAJEROvyrlFVswY5cs8p+2v+2Rxl3MERxDBQWAaRPSY1q+yoGwJ+//AHrDbv53ZiTqxj02H3URw41ge2gox27LSdKiy1eUfErj1Un3E1ZbuWjqGg+pHsampr6J3g/Kq0yeiXdtur/UA/dXC1wclb0JU+9Q7hJ+GD5SPur7KRsx+etHYDjXAfjQj1Ej6ivltr9hyPnI+jVIXWG4B9DHsa+cofiA9SIj5/zoMKMeIu3F3hvMaH6HelPj/GYBBBHyg/zp1v2YgBj11196U+1VpYggDz5VDLaVmjDTdUCMHxREZbpVSxUgtAMDlvtRzD8XsXdGS2fMqPypd4PhT3mY6gLcP+Bt6R+FX7tkW2vhmtsdJb5b+tdhlyjfsapuKlxZ7CMdh1UhSq8wF0FLuKv5ySOdDhxJGGltUHlqfrW5EzL4f9CrpaM83sXuLcTMZQNRpWHAYwqNas7QqReYoJAAZ4G3In0oYMR5VFpp7Akmev4XhDjPmYDNcdwBJOVmkTO1aOIeAC2CZgFj08qIWhLfP7qFcTu/rX9f9qZRpWLF3KjGmlbLIoa7HpWvD5hsK5I0eDRiFCHMAoPWAD9ag2JEKenmNPeqsbiQRFxFYef+1UHuMoi3b9prmFIIqEzd5mlgNjsdzPr4j7VrweLUC42jEgwRyMc6CNgMK/JkPVbjr7AxVFnA2BJ766CNpfQjzruPmhYY4u17hzhykDlpEUWw+0/Kh+FYZfCQdhI1+dErMwK7GjLku9kwamoqEVICrEiRNcY1zWoE67Vxy0TFdRZ/1NcJ0rqNFcd4MjL+sYCNByke21K/aqTO8U0YNczMaDdpsOSpis2VNx0acLSkK/DWUG4R9mzdP+A/nS1esl7WEtsJzBjHPqPuo7h3IXEk7rhrnvlFU8CwxuYnBg7Ja7z6THuR9Kf0cP6bTB6qdZosD8Os98YtmFHxSRp5dZpsOPwuGSHuBQBuTJ+goD257D3XxguYSFF8FmUNkC3F+OI67x5mg3/tjjHaGdSegJb3OgrVwS1Ys8kmrSGfg+JS83eIiBXud0dQC9lpBhfPMCTHIUn4vBPauPbYGVYjbccj86b7HDDgXwtstJLrKgyAFAUknmxnlpTficDaLsXUHUrMDkTFJmjpDqowi/yEsM+5kGPPeg/GcR+taBOxPqVFFsCrZWzEHQnQR1pL7RcRC4q4s/s8/wBxaSKvGJD9RhG07HkK2W3y7kD6kUsLxAcm963YfjIC+IAjppS7NWmS4pxFLxUBwurKT4txtrtBr6xwmxctqGa7auR4oefF1gyIO9fNisKR/U2wDqdIn6VctjBmIa4snk+3kJqUYyUnJjeKRgxHZByQUxzQdgyj7xVuF7IOG/WYpyOiZQD/AHpNaTwUXZFjEOhQFiXAuLljnEaz51t4PwcpD3Lxdh0ARfUiTNUlInaj5DXDcIlsBUBgCBJn69TNFbY0rNZWB+NaqaC0Y5O2dFd+VQmuinFJVxTrXJrts1xxNoqi9cgVO61Z4mlb8DROXGa3ZlfiY0OxFhskseU1o4xeJuW7Sep9Kj2gui3bPpSOqYyW0IGLICY4/wDIj+9cQUW7IqTfLkfDZtLP8RYx91L14McJjbx+Fu6tL5/rJJ9qOdm7mUXT52E/wk/iKp6d1jYM65ZUNfGFOXQCQwuW/wCJfs+jCV+YrmB4lZYZluKJLSpIBUgxBmrMWM9ukvjnZ/vwxt+HEKJjYX1H/ePetd7sfBGGRfDyOvuY+2+IDX1YODk10M66HSnbAktPPY/MgE/fXnvZTgfelrt4fqbXxg7vc+za15zvXo/CDJees/UAxU8zVGr1kceJRxRd13/JtwSzbuH0FeQcc4C+M4hc7s+JrhAEnZYWfLavXLN8Jh2Y6DxOT+6gn8KXf6NMLIu4lhq5IBPLWWj612KPyqyWFRjDJkl40vyD8X2Hu21AW90E+ZOwrt3sFqgbE3CTuo0pvW/3tzN9kTl8/wB6p2mGZ3PIaeVZssleuiMOVbAK9g8JoCbxPndcfTXyrAOyeFV8iq5IYr4zcM6zvsdB70X4c5CyTcJk+MrcAAMRM+ZI061suMAwZ9G1jQ6tqJ20EdeleXl9XJtJRaNMYON27NuDwdu1aFtFCqN4G/rXLZDFdB125cqw4bFs7OveSgA0heWh211ohg7e5mt+PKsnRnlFx7Lsoz6aAD3qZNQQbnqakTWgidFdrgNfTXHHa6JiuA11jXHFNw1Zhl51UTrVmIuBUJofcIPwRD37j8l8INAe01x7791b9Cego1hkPdwN2JP1rl7BiysfaOpNRf0llXISO01lVwD202F6xbX5ZifqRNbeApnTFADUMrD1VFj8az9omH6NbB+1i09kY1v/AKPvE2LH75H+Bati1hJ5X/WGLhdzMhHSsXF7OzSVIMg9Klw5jAYc+XnWw3rd0G0xAeDE1qSuBJNqVoGPeJtwYADZjlAh7jfaMb+tEuEWyWufxfcAKFi3lyztIt+m5J9hRzhgCG5J0zEA1ny7dFk/II7QXVfDXMMrQz28ubkpkHX5gVjwVzu8Nawlts0aXLsRmJMnKDrHmelDOJf113/qfgKIYD4h/F+Ao8nxGX014uxltAAQOkV228VA7VWtZgk+KH9REFi+wG/h8U/UCrsIWyqSdSFGn7KjQCar4p8Fv0uf5TWkbj1asz/uP4G/xn2KIJmBIETGv1qy2IWoXdvnUl2ravqIeCYrpNfGunenFOV9NdNRauOJKajdri1N65nFdsa1l4rcmFHPStgrBi/61flSS+keHYRwVgKJ8tKE8UeS3kIo2+wpfxn2/U0k/pGxfWKPHPgwo64pz/dt/wA62f0XtriTH/2j/KtYuPbYT/8ATe/yCtv9F/wX/wDq/wDatVj+iLk/VYYs4hLDuhMrnYj90liY96txi4a+AGJVxqrKYYH1pW7Sf/Iv/wAf4CtPBfsetal0SfYSuAm4UDAd2gMnq519lFHghI15kt7x+dLdn+vv+ifjTNZ5fwj7zWef1FI9I//Z"/>
          <p:cNvSpPr>
            <a:spLocks noChangeAspect="1" noChangeArrowheads="1"/>
          </p:cNvSpPr>
          <p:nvPr/>
        </p:nvSpPr>
        <p:spPr bwMode="auto">
          <a:xfrm>
            <a:off x="155575" y="-1584325"/>
            <a:ext cx="2381250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6" name="AutoShape 8" descr="data:image/jpeg;base64,/9j/4AAQSkZJRgABAQAAAQABAAD/2wCEAAkGBxMTEhUUExQVFhUXFxcUFRUYFxQXFxcVGBcYGBgVGBwYHCggGB0lGxUUITEhJSkrLi4uFx8zODMsNygtLiwBCgoKDg0OGxAQGywkHyQsLC8sLCwsLCwsLCwsLCwsLCwsLCwsLCwsLCwsLCwsLCwsLCwsLCwsLCwsNCwsLCwsLP/AABEIAQkAvgMBIgACEQEDEQH/xAAbAAACAwEBAQAAAAAAAAAAAAAFBgIDBAEHAP/EAEQQAAIBAgQDBgMEBggFBQAAAAECEQADBBIhMQVBUQYTImFxoTKBkUKxwdEUI1JicuEHM4KSorLw8SRjc8LSFRc0Q3T/xAAZAQADAQEBAAAAAAAAAAAAAAABAgMEAAX/xAArEQACAgICAQIFAwUAAAAAAAAAAQIRAyESMUEEURMiMmFxM0KBIzRDsdH/2gAMAwEAAhEDEQA/AJ8CBVRUO0LHL8q0cOfKOdUcTcEanlXlxuz030LSXzEGiXA3ymee1C8Y3iEbVs4cpMQKD3kB+0ZLjmCetL2OSTPrTVZsA29elL3FWGaByo0HaBKASao4la5iuPfgmKJcA4VcxTGBCCMz8hPIdTTtpLZNJgfAWGuMFVSWOwAmi/Euyt+2guFQw3YKZKfxRXovCeE4bDAqpQEQGZiMzabmdgOm1aMLjbTZodAQ5EgjQ6Eeo1FZ/PZS9dCH2Q4T3rBm1A5U/wCMxNuymWPpVaYFJFyyFVmkkDRWIJBjpMUP7QXC/hIysDrNasU4KGmZ5xbmaeDcZtqpEQZOlLvaFMxJA3n3o1wzhylZI1rHxawOVOsicaYHBqWhHxWFKCg1yj3H0cc9KXrs1naadIv42RVtaJYQiRWDDWxOtFkuotPEDdm+28jStK4eay2100o3g7ZytAloYgciQNJ+dViTkbuy13LbdCYJbTWDr0PpNAuPXAWcqMqljlWZgTpWvC8Qt95bAziVYksACbqqDChT4lILgTFZeOYcgJcYZVeSF5iIEEct6jOTlQ8Y1YuG6SVSJmnXBWyqClXDWAbqMNopsvYgQBO1UaYEUWjFsHTahOK8Z+KhQ40zW4G+lV2cxI1PWpXQ7dhG/hAIJNOXAeD/APDB43EzSNjGbSSa9V4fxNLeAUEai0FjzingouTEnaSBQtgWxrypc4zaE6UZwrhlE71lfh5u3Bb1A3Y9FrMm7NDWhd4F2ZfE3ZkraU+Nuv7i+demDDpatrbtgKgOVRy3HvX2HtLbTIghVgAfifOp3xJA/eH+b+VdkloWKLLy5GYkeFvtDUhtoIjbQV9w+6ACqLqWY7QN/iO01ddtl9BoAdTzJ6e9UYVWAzrLbgqeahuXQwKCTsFpotdIZBOy6+ZkzXcbgVvKA2jeLKw3BnT1FTvQXU8iAfqf51Yi7f2vciujVsDehev439GBW6NeTDZh1FJPEu0eZ9Jj516li8Kt23lcAjWPIzoRXmnaXgwstBGu4PUTvV6sCaBHFsVmWTQQMCdTRniIUpHPSgVpAGnoaEgxLL8CqrTwZ3onicQrqFAM/Kstmxl31pcdyWwz10M/Ze93jqsb7etNePw5teGIzgiR+zHiI/shqWeyVgd4pBiDIpi7RYS6l/vi65ChUL9r4CImOpJqyrgTd8gDhsaExgtqS1rOp1UTnKwpHPQaVd2twfdqFYh7jKy65gd5FzQwSNqxYJM2ItMiDRiVJ0OWROb+0famD+lsgYiyqiCtmWPLViI9qSKTi37DTlTSECziGtkCPKaOhSfFNAcU00ZwOLUoJO3WmAkBP0bKDW3DJ4QQOVfcZuBWK1vwdv8AVAjpSum9HLoqu4csoY6bGmPiGNUYYAHkP9Gl92OUdIFbbdjPCjpRTV0g1q2FeAYhWgjlTNZYTpzpO4Dg2t3iv2CJnz6U12n1ga/hU3DixnO0a1bQ+RH4V83xAfvD3Y1wbH1H4VM/Gn8U+5/OpS6GRxLWrAu8yTlzkCDqIiq+HYC1btRLmZyjO8ksSfpJrRjIYgAAld+g8p61zh7BYlcuYDKY68j0OtFPdCvq7LhaCsq/sqo+hFXJy9Pxqpv6w+g++rf/ABox8iyZVPh0/wBSaH9ouGriLWU6MNUboenoaIsDl08o6VA3CDqp9QZH4GnTOPGOIpkcqdCDqOhoReia9C/pC4CHIxNvQmFuCDvEBo9q8/v2SDBEEUVVhfRFL2Wt9u9IrHbw5IrRYMcqePQj7HfsrhQ/LatXaQB3QEv4QcsHSUUvBHOdKs7M3Atot5SfQTXeCYdMVeF24+VIYsuZcuW5bENP7QkCKnCVy4lJpKNga3hyIVpkhY5QhnNPSWURWrt24u3s5Ops2woEEaE/Frp+MVVxW4r9+bZYgXEso0QAqqxGx2lj7UDsZ4JuHMc2WYA0VQB95plKk0Bq6ZSLIIjnQ15ViJpktKOnKhnEMIM00XGzroycRaXJNHcKT3I9KX8b8Z9aacFbHcielTQUYH0G9FeDkG4BPKhePswsDypk4Dw1Qgbn1508H8wHpGhECu2vTeidi4Y0AjqfyoBcuFbpHlIJ2ojhbwO/vt9Pzo5ewQQZtEHSSxJGw0G3TQbVcnxL6mh6YgHQS3kJPsula8KzSMyEASJJEfSsz2UqiQvXO7aFtg+IyS2+u4ipYFb3cqbndT3YzRniY5e1dxYjWYzAzzHmR0NWcPGYCWDBQIA0HkSPlNOpK6Fcb2i1Pi1OsLPtVmbykRHLf5mo3bTzIA+scqzuXGhUN1gox/OgrictnXy9WX6ge8ivmZuTBvY/Uae1ZmxoBgyvkZA95r5rinXwn/CfqulFSOpksWneW2VxAYEaxG3UV4/irwJ15SD9a9N7R482sNcYEzGVZg6tpoRvXkObWDVFp2L4oL4OyCNNq2Nw6RoJNYcC0UzcIYF1BI3mq2mLTPuCm5aIRhGbrVOLx9+yzG1hYQEBrjhGQsdZAnbSjHErgW4g5asflQu/e717iC29xWyjKYjPBIUqxmTOlTnSVjQtumFP0tb6d4UYKAvh0XM5XxNC7LMRNKyxlA8X7TBlyw5JzKJ3G2tGeE8Ru2r11Xtm3dYC3aRgR8S+IgLvEAzQ3iDg3YBoftG8ksJM7aRvQ/imJQNB5Vuw7FW+XtQDigm6adyoVleJabh9acMCALQnoKUzam6QOtNtqQoETtUGykImXG2QzBRoCab8NhwltdaTeLuRBG8zRDhOMvOoDbcqbHJKVMXJHQX7QYY5BcUaj3E1g4bDHxHnsNBI1OvOmPHS1jKBrA0+dJlq+RmTKZBOY7QRv7EVbMvJPE/A3WTmywYWYAUxMA66edbGxRTw6MNNSRInYGN9jQHhltXW3nJ8JMLoFGh1IG/86O2sGHg7DkAI+dQ4trRVySeyy9irYts3iLZSTCXDy2Bip2rym2twBgQoZZRumx08verSrKIjMIgEfcQa1ICwiIHPXU/SnUPBNyM97FbK0AHcgMdhtpMVjZrTXQqsufKxEaNuNdutFHsRqsyPccx/rpQ+4bTOSwUkLl8QBaJJI68hQ4V2cpWTOJUnK5BYbrzPSAdKxXrYzfDlncqT4dY1EQarWwwvZlGRSIHONuRnzqRN0d6zZGXQaeFhA1O0HXlS1faH0npiv2zvmVtTMHOx9lmkjG4WdRTr2gC5gxMsw8XqBp6UvmzJq0eNE5XYNwlthEmmXhNrPrMRtWG/goUGp4KVEg0/GgJthrAWg91lbUBSD89K1cEFgXWDZgUuAKWBJKwUZy53MrGm3zof2dbxuT0o3wzgjXbjTDKfiXMQQjfskfC0gGeoFJOPy/cMX83Yy8c4VhwVvSC9tP1bkhiu/wBdDXlXEbZS/OwcB400mZEctRtTlc4PivCA65HZlXxEsYkwQNJgb7eVIeMw91L5FwakzIMgjaZ57VF+40U+rsJW1JM+VB8Uv60+n40ds2wPWKC8SWLhPlRbHohg0m986bhIig/Z3hud2eRuYpos8Pk77VBz2VjHQBxiBjFGsDahFig/FLGS6FB3NN/CeFs1oH1qEXc0wzpKjTwSwXfKP2daXu1OENjEGQIcBp+gJ9qO8F7xMQBt4W36UO/pGw/eDMx1VZEfs869mS5QMEXU9AK1xYZsttMzc2Ow/OjWFvXXPjc+QURSVhMYtqDqf2QBvRq3xt0hmsXAh3YAmPXpUONPRtio1sbRgxzZvqPyrq2F6t9aG8P4wt0EKZ0BFVYztD3YIW2XfYKOZpguKC72Y1DOPnP4VS+Luqdw3rvQO12jvEgvh3VecDUURGKVxKn16j1pXoCjFmm7xlQv60FATo248j5H1is2Ox6NZfLcViQdBoZPM66/Ks9xxBB2O4ob+iW0zuqgaAE8j6dN6ak1ZGUHFgF3YtqSfWukdN647frPKpY3wkEUYpJiNstuYhmGUitYsgLp5Chlm/mNFsB4nA3ot7OXubrOGyJK77VM3blm6D3mUlYLrBAB0yty9a2Ys5VE1zjKo/cZraOpT4SoYnflueUGhkXy90dDsyYpXwrWrz38yhS6hSTEwAMoOkjy5UAv2W74G78Tzd3zfExOp2n0po7S8GsG9g89tUBe2CSFQMsHwQup1yDXqaEdvbQt4lQgCgIAABAGp2FY5yaajfZWFPdFWIQAihGNty/yrZhsTI1+tY8TOaRtFNWkM3sZsC1pElTFUYzixA0NDVwJUc/es2M0FNPDGrBHIzXwbPexCk6gGa9o4OoFofOvJOzwyeIc6cMPxW6qnpUYw4tMGR80Rv4r/iBB2DffQjtA7XXIOoKlfkRFZsLjgbrMTJmttu/48xGlb+dqiKVOxIscNuFfCwUp4cx1gjoOZopwvhF93BOMulRuoGhP0AFX8GYG5dmI7xjHLejNxlQEjppqd6RNo3KCktmbhfCu5xRbPmPdQ8AAZp025xFa+J8PF2ShKNqJHn151RwS6XzFozAwflWk4krmaAVB25mOddT7H4gNezt9XlcU6Jp4T4jMdTIgmDFGcBw8oJdgzc2AKg/I0Wwly3cXMhkdOh6VkxbxtXOxEkDcQ8uFXcmBUuN2mTDQdJKj6b1ktIcwPPNoK3cdu5lVdRrH0H86MUJldJi3bwuZZ5ifvofjA2gNMFi3A0ih/FLBJBo1oyeTBatU09l8PBzNS7Zn6UycKxoCx8q5BYWxircJFYr917b2lGUHRQWGwYHUQetWYXEAsakcaXvq1sqpXwyy5h/vLGkySDBI08Sts+Pw/fHOoAynIVTOqysE7mdYoJ/SPbHeof3Y9zRDjj3H4jaFxwwtS6ombKGAABY7E1R2ws59T0/Gsmbc7sriWkLGDYZa0d2DqawxG1dt4hhT47kqGlSHRMICCSKVePIM0CnN8RMhRSPxVW70zpQ5MakGeCGEWaZsSpFqY5TSdgL0FRyFOC48NbI8op5TuKI1TFLDWAWJ5zTNg7QNvblSlhsVluup6mnLhuJUItV5LQjWhLusbeIuhVMZtvUA1zF3mu22Wcp210NFu0UJiRdHw3ACfJl0PtBqntBwcXgLltzbeAZGoOnMVSqNUJNx0LfDLmJDlEBYHmfs/TemzhfC2BV3xFxuZQhVQGPSfesPDsDcX7bHTdSBr6MNvnRK7hXIMG4NDBZ10J0mFGsGmDUkY8YWsXDctGUbVlBEjzFb0vm4Aw2NQs9n0Rczs124ebHQDooG1XlgBpsKEgptgXjWKa1qp8QII9TW3C4g3bTFyMwIfQRAOhoPxy5mZRzJn5Db3ovw5iRBACsMpjoRH4+1Z5z4ySJTXKwfduFTE1I3C2grt7DEfFuNPmNK0cFtgsZ6itCfggwXeMGtmEtyRG9a8baUE9da+4V4Tr1oANrYOI6n/etPDez6NF/vRlDaCF+JTsZOh51m4pigYjly8tqHMyNdS3ma3n5g5gSdJIXyqM2qHimGuO8Dd8W95b0d2RchILQw5EyvI7ipdpnV7asmoKzPkaWLF0refDYa8Xa4SpaGCqo0lucb6bUf43hsltLazlVQs89KK4sVqSaERHOYjzrfZIit3DcKmZpiZNU42zDeGs2L1CU3GjTLE+N2MFjG5SefOl7HuLl6G5mtVzEx61Rw+yWvTlmNTptT5tQFxu5bGzFdn7KWMy7gTM7mlvhfEYLA0y8ZvnuDHTavPXRhJoRVIZ7COZTcJ86L2uKIg3pJZ2POqi0HeTXJO7FbXQ3cc4uLlsiJ1BH3VbwXF5kyE/7UtWbDtcROZliImFCltehMVVwPG+ASTMkE8wZP51ogpNWzoTSdIfrWBHJiK3phgNzSlZ4qyRLSKIWuNM2w9xFUKOaYaxmIC/hQe7fnwrqTv+dQzXLjZVBZzyAmB59Kb+z3Zju4e8JYahOh5Fvyp4QbI5cygjBjOyxbCKygd+pNwbagwMh+QHzpZweNbZpU7ERzFes3RpJ+fp0FIvbGyqRcWAxOq8yDzip+rw/uiQwZu+RixeD7xc4O4123FBsJd7ptTW5b7tabKdfiX5bjfpP0pWxhcnU1lhLI39jU1CvuHn4irPNb7N5Y0IpMsqetSOIdSINPzkkJxQ6X7ErNCL5Zb2CRedy43LYZIn6Gs9jtEYysK1rcz4nCHYC1cue7/wDiKb0u8myefUNHexbgNfuvGY3SoP7ok/j70y8X4gjAR0pC4K8W3g7ux/CiPB72Z4apZIvm9lse4qzuKv5ToOdV2MQGJmiXGLyW11G/lS4lydaz41U3aK5K4qmNeRDcYmPKqLfFFss8CR5UOs3zOtDMc5zEDbnW3Ik0ZY9hjEcda5bYRvpHlWTC+JTNWdneA4m/8K5Un420HyG5p64Z2StWx4/GfPRfpTRjKVAlKMTz/hXZm5iHMSEnVvypiw3ZBbesfM6mnm3aVYUKAOgiKndQHSN9KosKSJ/EZ5MMF+j4tHb4nZmYk/CjTbX7hU8dwNc7EkqCSVdRtPJxsddiKdu2XAw1s3MolTuR9jaPkdanwrh0W7bAd5bcAAgaodiD1E1X4e2hI5nF/kRF4I5jK4NMXBux90x3lzIvPKBm+U7etOWE4BbRiyqPIHYeYokMATuYHlVY4l5Fn6iT6MXCMDZw65LKnXdjqzHqTWy/iAgLOQoAJPoOdDeMcbtYYZUi5dJCgAzqesa/KhmH4VevXBdxLELv3O8jkG6a8qeUlFaM3NzdLZpxXFLuIMYYRbA1uupAk7ZRzqrD8HtoczTdf9ttSPIDkKMk6QBXFsTvWV77LxxpbewRe4fbOoUA+lJfFuFZGiD5edenCwtZ8bgLbqQ0Gg4rwWUzya5wyKH4rAOoJGtN3H+GNZ8SeJOY5j8xQrD31YRWeSrs0R2LdtWjxCmTDKBftEz4cFMfxZ/zoLj7pVj0NH2uZcQ/VcEgH90T99U9Lbnsn6iuOgP2fSFVjsWafrRe+U7xGX0NYeDD/h0H8Z+rtWJiQ2+gqEqcyybUR5fhKX7clvSKS0thXZSZgxUG4vdUkK7Ac9ahgkLST9TScbkwW0jThLTXLiqmpP8Aqad+GdnLduGuDvH8/hHyG9DuwvCCgDuPE8kTuEG31NN1weLStUFq2SnK3RYcUVgQo6aH6CrBiiOS/U1lxCarpUz50ecgcEWDGk/Z++oti3JBCrA82FQzAdfqarbHgNlykkwNDzmlc2u2Hgn0jffxpuIyNbEMMvxbab7UI7M8VZBcwzDM1tzvCwp2APPSigAGu3qRFBccyrikuqS0J+sRBmB/ZJjnE00ssk7shkhFK66GX9MTKSysqgSdVIA66GgmIx74ghcMWW2N7rqQoH7oGrHnP3VD9GbEvmuBktD4bUgT5vRRnRfCQFA5AER02NP8aVdkvh837L/ZPh+Hw2GWVytdO7sDmYnnqNBWhWnWZnWs4vLyJj+I/wDdpUkCnUEH+ypP1QyK55Gyscaj0XqnWvi3KqogfFH9qPZ6k4bSNf7Mj5lTXcg8TjnzqprXzqzIRuF+RI/zCpa+f0P4V1jIHYnBZuVJPGOA5WLW/CeYGxNejan/AFNAuPI4TPb3Q5iOq8/nSTSZTH2eZ4+zIIYQRTSOF3WuYp1tyO6S3bYlQCQiggSatu8Zw96FZLbMIJJCyPKrcP2nRWZR8OhPKkxSeKWjRP0/xFsCcLtmyiW7y5XCbH+Ik6jQ0ucVU942X4ZkV6XfSzixlBB0mRBKnqKUeM8Kay+VtQfhPUVnlicZufuPLS4+wAtYFis1pw5yitFzGZFy0PAJqsY+SL2evYZALsD7KCf7RP5VegBYmqMK03bxMCGCj0VR+JNaLDDxQRp5irNkaK7/AMQ8UfWrWqkCSunnVhYamOdKMdIJ25+ketU2yylnfKFUTPhPp51Xi7gUa7eWpjWoXbf/AAxa3MHKTmA1WRStjRV0YXvvefSCSYGvhUenWgeJtXEvPGIDw0m0P6s65crLBGkMZ32pjwo7u2bzbBDAEyWIIHpyoHw6yrfrO7yqWJ1Ms3ME/T/FSqKSsT1UueSGCPV7GbsxcIBRiIC5hptHpWkuGYnLuev03qvB4c20ZmOUt4VmdBz9K02Ffm2YesgU8LSSY2WuTosUkct9PP0q65k+3bPrkDe61yxqen03rQQ+sEH1Ee4qqRApTu9laPKSPZq+/RAdQZ9Qp+6DVknmgPoQfvFRAX9kj5R91ckjmyPcONmP94j2aa+CPzAPyj3U/hUwByc/WfY1OGHMH5RR4pHWygvJ1B9JVvZgDWbGAQY6baj2Nbu8/aUj6EfWsPESoRiDpHqP5Usugx7FLCY6xbxBZ0RWKwWAGpnnpR7/ANWsMPCynyJBpWw9/D2rxa8oZmGmYBgDvoCI+dHLWOwbD+rsRzJW2AKSJ6DWl2FbF9CNCvyApY7Z25UQZIIP10NMmCFuPALYX9wAfdS5x67mc/sinatEW9iRi8G+9ZTnHKnHGZSlDrSKRUuCEtjpwxvFfP8Azrn3x+Fb0+GhPDG0u/8AWu/5zRYDwijEDO22MmrV3rGcUAYGp9h61nx2KyglizeQGntTnKMmzZfxIGkruJ0BgV9iuILlZF+3ziBAiQBSpiO04UhUUlm+EKJJ+VEeE2bo/WXhDOQiJ+yu5Jjn5eVIy3w1FWy3jbMlpVRwhBA130IGnXxEVZgsMRbRFZHdgZBcq2UAAbqYMfdWPj4W7ixbCFmXXXRFJWdeviKn5UyYWxb70QBnAlyAJEROvyrlFVswY5cs8p+2v+2Rxl3MERxDBQWAaRPSY1q+yoGwJ+//AHrDbv53ZiTqxj02H3URw41ge2gox27LSdKiy1eUfErj1Un3E1ZbuWjqGg+pHsampr6J3g/Kq0yeiXdtur/UA/dXC1wclb0JU+9Q7hJ+GD5SPur7KRsx+etHYDjXAfjQj1Ej6ivltr9hyPnI+jVIXWG4B9DHsa+cofiA9SIj5/zoMKMeIu3F3hvMaH6HelPj/GYBBBHyg/zp1v2YgBj11196U+1VpYggDz5VDLaVmjDTdUCMHxREZbpVSxUgtAMDlvtRzD8XsXdGS2fMqPypd4PhT3mY6gLcP+Bt6R+FX7tkW2vhmtsdJb5b+tdhlyjfsapuKlxZ7CMdh1UhSq8wF0FLuKv5ySOdDhxJGGltUHlqfrW5EzL4f9CrpaM83sXuLcTMZQNRpWHAYwqNas7QqReYoJAAZ4G3In0oYMR5VFpp7Akmev4XhDjPmYDNcdwBJOVmkTO1aOIeAC2CZgFj08qIWhLfP7qFcTu/rX9f9qZRpWLF3KjGmlbLIoa7HpWvD5hsK5I0eDRiFCHMAoPWAD9ag2JEKenmNPeqsbiQRFxFYef+1UHuMoi3b9prmFIIqEzd5mlgNjsdzPr4j7VrweLUC42jEgwRyMc6CNgMK/JkPVbjr7AxVFnA2BJ766CNpfQjzruPmhYY4u17hzhykDlpEUWw+0/Kh+FYZfCQdhI1+dErMwK7GjLku9kwamoqEVICrEiRNcY1zWoE67Vxy0TFdRZ/1NcJ0rqNFcd4MjL+sYCNByke21K/aqTO8U0YNczMaDdpsOSpis2VNx0acLSkK/DWUG4R9mzdP+A/nS1esl7WEtsJzBjHPqPuo7h3IXEk7rhrnvlFU8CwxuYnBg7Ja7z6THuR9Kf0cP6bTB6qdZosD8Os98YtmFHxSRp5dZpsOPwuGSHuBQBuTJ+goD257D3XxguYSFF8FmUNkC3F+OI67x5mg3/tjjHaGdSegJb3OgrVwS1Ys8kmrSGfg+JS83eIiBXud0dQC9lpBhfPMCTHIUn4vBPauPbYGVYjbccj86b7HDDgXwtstJLrKgyAFAUknmxnlpTficDaLsXUHUrMDkTFJmjpDqowi/yEsM+5kGPPeg/GcR+taBOxPqVFFsCrZWzEHQnQR1pL7RcRC4q4s/s8/wBxaSKvGJD9RhG07HkK2W3y7kD6kUsLxAcm963YfjIC+IAjppS7NWmS4pxFLxUBwurKT4txtrtBr6xwmxctqGa7auR4oefF1gyIO9fNisKR/U2wDqdIn6VctjBmIa4snk+3kJqUYyUnJjeKRgxHZByQUxzQdgyj7xVuF7IOG/WYpyOiZQD/AHpNaTwUXZFjEOhQFiXAuLljnEaz51t4PwcpD3Lxdh0ARfUiTNUlInaj5DXDcIlsBUBgCBJn69TNFbY0rNZWB+NaqaC0Y5O2dFd+VQmuinFJVxTrXJrts1xxNoqi9cgVO61Z4mlb8DROXGa3ZlfiY0OxFhskseU1o4xeJuW7Sep9Kj2gui3bPpSOqYyW0IGLICY4/wDIj+9cQUW7IqTfLkfDZtLP8RYx91L14McJjbx+Fu6tL5/rJJ9qOdm7mUXT52E/wk/iKp6d1jYM65ZUNfGFOXQCQwuW/wCJfs+jCV+YrmB4lZYZluKJLSpIBUgxBmrMWM9ukvjnZ/vwxt+HEKJjYX1H/ePetd7sfBGGRfDyOvuY+2+IDX1YODk10M66HSnbAktPPY/MgE/fXnvZTgfelrt4fqbXxg7vc+za15zvXo/CDJees/UAxU8zVGr1kceJRxRd13/JtwSzbuH0FeQcc4C+M4hc7s+JrhAEnZYWfLavXLN8Jh2Y6DxOT+6gn8KXf6NMLIu4lhq5IBPLWWj612KPyqyWFRjDJkl40vyD8X2Hu21AW90E+ZOwrt3sFqgbE3CTuo0pvW/3tzN9kTl8/wB6p2mGZ3PIaeVZssleuiMOVbAK9g8JoCbxPndcfTXyrAOyeFV8iq5IYr4zcM6zvsdB70X4c5CyTcJk+MrcAAMRM+ZI061suMAwZ9G1jQ6tqJ20EdeleXl9XJtJRaNMYON27NuDwdu1aFtFCqN4G/rXLZDFdB125cqw4bFs7OveSgA0heWh211ohg7e5mt+PKsnRnlFx7Lsoz6aAD3qZNQQbnqakTWgidFdrgNfTXHHa6JiuA11jXHFNw1Zhl51UTrVmIuBUJofcIPwRD37j8l8INAe01x7791b9Cego1hkPdwN2JP1rl7BiysfaOpNRf0llXISO01lVwD202F6xbX5ZifqRNbeApnTFADUMrD1VFj8az9omH6NbB+1i09kY1v/AKPvE2LH75H+Bati1hJ5X/WGLhdzMhHSsXF7OzSVIMg9Klw5jAYc+XnWw3rd0G0xAeDE1qSuBJNqVoGPeJtwYADZjlAh7jfaMb+tEuEWyWufxfcAKFi3lyztIt+m5J9hRzhgCG5J0zEA1ny7dFk/II7QXVfDXMMrQz28ubkpkHX5gVjwVzu8Nawlts0aXLsRmJMnKDrHmelDOJf113/qfgKIYD4h/F+Ao8nxGX014uxltAAQOkV228VA7VWtZgk+KH9REFi+wG/h8U/UCrsIWyqSdSFGn7KjQCar4p8Fv0uf5TWkbj1asz/uP4G/xn2KIJmBIETGv1qy2IWoXdvnUl2ravqIeCYrpNfGunenFOV9NdNRauOJKajdri1N65nFdsa1l4rcmFHPStgrBi/61flSS+keHYRwVgKJ8tKE8UeS3kIo2+wpfxn2/U0k/pGxfWKPHPgwo64pz/dt/wA62f0XtriTH/2j/KtYuPbYT/8ATe/yCtv9F/wX/wDq/wDatVj+iLk/VYYs4hLDuhMrnYj90liY96txi4a+AGJVxqrKYYH1pW7Sf/Iv/wAf4CtPBfsetal0SfYSuAm4UDAd2gMnq519lFHghI15kt7x+dLdn+vv+ifjTNZ5fwj7zWef1FI9I//Z"/>
          <p:cNvSpPr>
            <a:spLocks noChangeAspect="1" noChangeArrowheads="1"/>
          </p:cNvSpPr>
          <p:nvPr/>
        </p:nvSpPr>
        <p:spPr bwMode="auto">
          <a:xfrm>
            <a:off x="155575" y="-1584325"/>
            <a:ext cx="2381250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18" name="AutoShape 10" descr="data:image/jpeg;base64,/9j/4AAQSkZJRgABAQAAAQABAAD/2wCEAAkGBxMTEhUUExQVFhUXFxcUFRUYFxQXFxcVGBcYGBgVGBwYHCggGB0lGxUUITEhJSkrLi4uFx8zODMsNygtLiwBCgoKDg0OGxAQGywkHyQsLC8sLCwsLCwsLCwsLCwsLCwsLCwsLCwsLCwsLCwsLCwsLCwsLCwsLCwsNCwsLCwsLP/AABEIAQkAvgMBIgACEQEDEQH/xAAbAAACAwEBAQAAAAAAAAAAAAAFBgIDBAEHAP/EAEQQAAIBAgQDBgMEBggFBQAAAAECEQADBBIhMQVBUQYTImFxoTKBkUKxwdEUI1JicuEHM4KSorLw8SRjc8LSFRc0Q3T/xAAZAQADAQEBAAAAAAAAAAAAAAABAgMEAAX/xAArEQACAgICAQIFAwUAAAAAAAAAAQIRAyESMUEEURMiMmFxM0KBIzRDsdH/2gAMAwEAAhEDEQA/AJ8CBVRUO0LHL8q0cOfKOdUcTcEanlXlxuz030LSXzEGiXA3ymee1C8Y3iEbVs4cpMQKD3kB+0ZLjmCetL2OSTPrTVZsA29elL3FWGaByo0HaBKASao4la5iuPfgmKJcA4VcxTGBCCMz8hPIdTTtpLZNJgfAWGuMFVSWOwAmi/Euyt+2guFQw3YKZKfxRXovCeE4bDAqpQEQGZiMzabmdgOm1aMLjbTZodAQ5EgjQ6Eeo1FZ/PZS9dCH2Q4T3rBm1A5U/wCMxNuymWPpVaYFJFyyFVmkkDRWIJBjpMUP7QXC/hIysDrNasU4KGmZ5xbmaeDcZtqpEQZOlLvaFMxJA3n3o1wzhylZI1rHxawOVOsicaYHBqWhHxWFKCg1yj3H0cc9KXrs1naadIv42RVtaJYQiRWDDWxOtFkuotPEDdm+28jStK4eay2100o3g7ZytAloYgciQNJ+dViTkbuy13LbdCYJbTWDr0PpNAuPXAWcqMqljlWZgTpWvC8Qt95bAziVYksACbqqDChT4lILgTFZeOYcgJcYZVeSF5iIEEct6jOTlQ8Y1YuG6SVSJmnXBWyqClXDWAbqMNopsvYgQBO1UaYEUWjFsHTahOK8Z+KhQ40zW4G+lV2cxI1PWpXQ7dhG/hAIJNOXAeD/APDB43EzSNjGbSSa9V4fxNLeAUEai0FjzingouTEnaSBQtgWxrypc4zaE6UZwrhlE71lfh5u3Bb1A3Y9FrMm7NDWhd4F2ZfE3ZkraU+Nuv7i+demDDpatrbtgKgOVRy3HvX2HtLbTIghVgAfifOp3xJA/eH+b+VdkloWKLLy5GYkeFvtDUhtoIjbQV9w+6ACqLqWY7QN/iO01ddtl9BoAdTzJ6e9UYVWAzrLbgqeahuXQwKCTsFpotdIZBOy6+ZkzXcbgVvKA2jeLKw3BnT1FTvQXU8iAfqf51Yi7f2vciujVsDehev439GBW6NeTDZh1FJPEu0eZ9Jj516li8Kt23lcAjWPIzoRXmnaXgwstBGu4PUTvV6sCaBHFsVmWTQQMCdTRniIUpHPSgVpAGnoaEgxLL8CqrTwZ3onicQrqFAM/Kstmxl31pcdyWwz10M/Ze93jqsb7etNePw5teGIzgiR+zHiI/shqWeyVgd4pBiDIpi7RYS6l/vi65ChUL9r4CImOpJqyrgTd8gDhsaExgtqS1rOp1UTnKwpHPQaVd2twfdqFYh7jKy65gd5FzQwSNqxYJM2ItMiDRiVJ0OWROb+0famD+lsgYiyqiCtmWPLViI9qSKTi37DTlTSECziGtkCPKaOhSfFNAcU00ZwOLUoJO3WmAkBP0bKDW3DJ4QQOVfcZuBWK1vwdv8AVAjpSum9HLoqu4csoY6bGmPiGNUYYAHkP9Gl92OUdIFbbdjPCjpRTV0g1q2FeAYhWgjlTNZYTpzpO4Dg2t3iv2CJnz6U12n1ga/hU3DixnO0a1bQ+RH4V83xAfvD3Y1wbH1H4VM/Gn8U+5/OpS6GRxLWrAu8yTlzkCDqIiq+HYC1btRLmZyjO8ksSfpJrRjIYgAAld+g8p61zh7BYlcuYDKY68j0OtFPdCvq7LhaCsq/sqo+hFXJy9Pxqpv6w+g++rf/ABox8iyZVPh0/wBSaH9ouGriLWU6MNUboenoaIsDl08o6VA3CDqp9QZH4GnTOPGOIpkcqdCDqOhoReia9C/pC4CHIxNvQmFuCDvEBo9q8/v2SDBEEUVVhfRFL2Wt9u9IrHbw5IrRYMcqePQj7HfsrhQ/LatXaQB3QEv4QcsHSUUvBHOdKs7M3Atot5SfQTXeCYdMVeF24+VIYsuZcuW5bENP7QkCKnCVy4lJpKNga3hyIVpkhY5QhnNPSWURWrt24u3s5Ops2woEEaE/Frp+MVVxW4r9+bZYgXEso0QAqqxGx2lj7UDsZ4JuHMc2WYA0VQB95plKk0Bq6ZSLIIjnQ15ViJpktKOnKhnEMIM00XGzroycRaXJNHcKT3I9KX8b8Z9aacFbHcielTQUYH0G9FeDkG4BPKhePswsDypk4Dw1Qgbn1508H8wHpGhECu2vTeidi4Y0AjqfyoBcuFbpHlIJ2ojhbwO/vt9Pzo5ewQQZtEHSSxJGw0G3TQbVcnxL6mh6YgHQS3kJPsula8KzSMyEASJJEfSsz2UqiQvXO7aFtg+IyS2+u4ipYFb3cqbndT3YzRniY5e1dxYjWYzAzzHmR0NWcPGYCWDBQIA0HkSPlNOpK6Fcb2i1Pi1OsLPtVmbykRHLf5mo3bTzIA+scqzuXGhUN1gox/OgrictnXy9WX6ge8ivmZuTBvY/Uae1ZmxoBgyvkZA95r5rinXwn/CfqulFSOpksWneW2VxAYEaxG3UV4/irwJ15SD9a9N7R482sNcYEzGVZg6tpoRvXkObWDVFp2L4oL4OyCNNq2Nw6RoJNYcC0UzcIYF1BI3mq2mLTPuCm5aIRhGbrVOLx9+yzG1hYQEBrjhGQsdZAnbSjHErgW4g5asflQu/e717iC29xWyjKYjPBIUqxmTOlTnSVjQtumFP0tb6d4UYKAvh0XM5XxNC7LMRNKyxlA8X7TBlyw5JzKJ3G2tGeE8Ru2r11Xtm3dYC3aRgR8S+IgLvEAzQ3iDg3YBoftG8ksJM7aRvQ/imJQNB5Vuw7FW+XtQDigm6adyoVleJabh9acMCALQnoKUzam6QOtNtqQoETtUGykImXG2QzBRoCab8NhwltdaTeLuRBG8zRDhOMvOoDbcqbHJKVMXJHQX7QYY5BcUaj3E1g4bDHxHnsNBI1OvOmPHS1jKBrA0+dJlq+RmTKZBOY7QRv7EVbMvJPE/A3WTmywYWYAUxMA66edbGxRTw6MNNSRInYGN9jQHhltXW3nJ8JMLoFGh1IG/86O2sGHg7DkAI+dQ4trRVySeyy9irYts3iLZSTCXDy2Bip2rym2twBgQoZZRumx08verSrKIjMIgEfcQa1ICwiIHPXU/SnUPBNyM97FbK0AHcgMdhtpMVjZrTXQqsufKxEaNuNdutFHsRqsyPccx/rpQ+4bTOSwUkLl8QBaJJI68hQ4V2cpWTOJUnK5BYbrzPSAdKxXrYzfDlncqT4dY1EQarWwwvZlGRSIHONuRnzqRN0d6zZGXQaeFhA1O0HXlS1faH0npiv2zvmVtTMHOx9lmkjG4WdRTr2gC5gxMsw8XqBp6UvmzJq0eNE5XYNwlthEmmXhNrPrMRtWG/goUGp4KVEg0/GgJthrAWg91lbUBSD89K1cEFgXWDZgUuAKWBJKwUZy53MrGm3zof2dbxuT0o3wzgjXbjTDKfiXMQQjfskfC0gGeoFJOPy/cMX83Yy8c4VhwVvSC9tP1bkhiu/wBdDXlXEbZS/OwcB400mZEctRtTlc4PivCA65HZlXxEsYkwQNJgb7eVIeMw91L5FwakzIMgjaZ57VF+40U+rsJW1JM+VB8Uv60+n40ds2wPWKC8SWLhPlRbHohg0m986bhIig/Z3hud2eRuYpos8Pk77VBz2VjHQBxiBjFGsDahFig/FLGS6FB3NN/CeFs1oH1qEXc0wzpKjTwSwXfKP2daXu1OENjEGQIcBp+gJ9qO8F7xMQBt4W36UO/pGw/eDMx1VZEfs869mS5QMEXU9AK1xYZsttMzc2Ow/OjWFvXXPjc+QURSVhMYtqDqf2QBvRq3xt0hmsXAh3YAmPXpUONPRtio1sbRgxzZvqPyrq2F6t9aG8P4wt0EKZ0BFVYztD3YIW2XfYKOZpguKC72Y1DOPnP4VS+Luqdw3rvQO12jvEgvh3VecDUURGKVxKn16j1pXoCjFmm7xlQv60FATo248j5H1is2Ox6NZfLcViQdBoZPM66/Ks9xxBB2O4ob+iW0zuqgaAE8j6dN6ak1ZGUHFgF3YtqSfWukdN647frPKpY3wkEUYpJiNstuYhmGUitYsgLp5Chlm/mNFsB4nA3ot7OXubrOGyJK77VM3blm6D3mUlYLrBAB0yty9a2Ys5VE1zjKo/cZraOpT4SoYnflueUGhkXy90dDsyYpXwrWrz38yhS6hSTEwAMoOkjy5UAv2W74G78Tzd3zfExOp2n0po7S8GsG9g89tUBe2CSFQMsHwQup1yDXqaEdvbQt4lQgCgIAABAGp2FY5yaajfZWFPdFWIQAihGNty/yrZhsTI1+tY8TOaRtFNWkM3sZsC1pElTFUYzixA0NDVwJUc/es2M0FNPDGrBHIzXwbPexCk6gGa9o4OoFofOvJOzwyeIc6cMPxW6qnpUYw4tMGR80Rv4r/iBB2DffQjtA7XXIOoKlfkRFZsLjgbrMTJmttu/48xGlb+dqiKVOxIscNuFfCwUp4cx1gjoOZopwvhF93BOMulRuoGhP0AFX8GYG5dmI7xjHLejNxlQEjppqd6RNo3KCktmbhfCu5xRbPmPdQ8AAZp025xFa+J8PF2ShKNqJHn151RwS6XzFozAwflWk4krmaAVB25mOddT7H4gNezt9XlcU6Jp4T4jMdTIgmDFGcBw8oJdgzc2AKg/I0Wwly3cXMhkdOh6VkxbxtXOxEkDcQ8uFXcmBUuN2mTDQdJKj6b1ktIcwPPNoK3cdu5lVdRrH0H86MUJldJi3bwuZZ5ifvofjA2gNMFi3A0ih/FLBJBo1oyeTBatU09l8PBzNS7Zn6UycKxoCx8q5BYWxircJFYr917b2lGUHRQWGwYHUQetWYXEAsakcaXvq1sqpXwyy5h/vLGkySDBI08Sts+Pw/fHOoAynIVTOqysE7mdYoJ/SPbHeof3Y9zRDjj3H4jaFxwwtS6ombKGAABY7E1R2ws59T0/Gsmbc7sriWkLGDYZa0d2DqawxG1dt4hhT47kqGlSHRMICCSKVePIM0CnN8RMhRSPxVW70zpQ5MakGeCGEWaZsSpFqY5TSdgL0FRyFOC48NbI8op5TuKI1TFLDWAWJ5zTNg7QNvblSlhsVluup6mnLhuJUItV5LQjWhLusbeIuhVMZtvUA1zF3mu22Wcp210NFu0UJiRdHw3ACfJl0PtBqntBwcXgLltzbeAZGoOnMVSqNUJNx0LfDLmJDlEBYHmfs/TemzhfC2BV3xFxuZQhVQGPSfesPDsDcX7bHTdSBr6MNvnRK7hXIMG4NDBZ10J0mFGsGmDUkY8YWsXDctGUbVlBEjzFb0vm4Aw2NQs9n0Rczs124ebHQDooG1XlgBpsKEgptgXjWKa1qp8QII9TW3C4g3bTFyMwIfQRAOhoPxy5mZRzJn5Db3ovw5iRBACsMpjoRH4+1Z5z4ySJTXKwfduFTE1I3C2grt7DEfFuNPmNK0cFtgsZ6itCfggwXeMGtmEtyRG9a8baUE9da+4V4Tr1oANrYOI6n/etPDez6NF/vRlDaCF+JTsZOh51m4pigYjly8tqHMyNdS3ma3n5g5gSdJIXyqM2qHimGuO8Dd8W95b0d2RchILQw5EyvI7ipdpnV7asmoKzPkaWLF0refDYa8Xa4SpaGCqo0lucb6bUf43hsltLazlVQs89KK4sVqSaERHOYjzrfZIit3DcKmZpiZNU42zDeGs2L1CU3GjTLE+N2MFjG5SefOl7HuLl6G5mtVzEx61Rw+yWvTlmNTptT5tQFxu5bGzFdn7KWMy7gTM7mlvhfEYLA0y8ZvnuDHTavPXRhJoRVIZ7COZTcJ86L2uKIg3pJZ2POqi0HeTXJO7FbXQ3cc4uLlsiJ1BH3VbwXF5kyE/7UtWbDtcROZliImFCltehMVVwPG+ASTMkE8wZP51ogpNWzoTSdIfrWBHJiK3phgNzSlZ4qyRLSKIWuNM2w9xFUKOaYaxmIC/hQe7fnwrqTv+dQzXLjZVBZzyAmB59Kb+z3Zju4e8JYahOh5Fvyp4QbI5cygjBjOyxbCKygd+pNwbagwMh+QHzpZweNbZpU7ERzFes3RpJ+fp0FIvbGyqRcWAxOq8yDzip+rw/uiQwZu+RixeD7xc4O4123FBsJd7ptTW5b7tabKdfiX5bjfpP0pWxhcnU1lhLI39jU1CvuHn4irPNb7N5Y0IpMsqetSOIdSINPzkkJxQ6X7ErNCL5Zb2CRedy43LYZIn6Gs9jtEYysK1rcz4nCHYC1cue7/wDiKb0u8myefUNHexbgNfuvGY3SoP7ok/j70y8X4gjAR0pC4K8W3g7ux/CiPB72Z4apZIvm9lse4qzuKv5ToOdV2MQGJmiXGLyW11G/lS4lydaz41U3aK5K4qmNeRDcYmPKqLfFFss8CR5UOs3zOtDMc5zEDbnW3Ik0ZY9hjEcda5bYRvpHlWTC+JTNWdneA4m/8K5Un420HyG5p64Z2StWx4/GfPRfpTRjKVAlKMTz/hXZm5iHMSEnVvypiw3ZBbesfM6mnm3aVYUKAOgiKndQHSN9KosKSJ/EZ5MMF+j4tHb4nZmYk/CjTbX7hU8dwNc7EkqCSVdRtPJxsddiKdu2XAw1s3MolTuR9jaPkdanwrh0W7bAd5bcAAgaodiD1E1X4e2hI5nF/kRF4I5jK4NMXBux90x3lzIvPKBm+U7etOWE4BbRiyqPIHYeYokMATuYHlVY4l5Fn6iT6MXCMDZw65LKnXdjqzHqTWy/iAgLOQoAJPoOdDeMcbtYYZUi5dJCgAzqesa/KhmH4VevXBdxLELv3O8jkG6a8qeUlFaM3NzdLZpxXFLuIMYYRbA1uupAk7ZRzqrD8HtoczTdf9ttSPIDkKMk6QBXFsTvWV77LxxpbewRe4fbOoUA+lJfFuFZGiD5edenCwtZ8bgLbqQ0Gg4rwWUzya5wyKH4rAOoJGtN3H+GNZ8SeJOY5j8xQrD31YRWeSrs0R2LdtWjxCmTDKBftEz4cFMfxZ/zoLj7pVj0NH2uZcQ/VcEgH90T99U9Lbnsn6iuOgP2fSFVjsWafrRe+U7xGX0NYeDD/h0H8Z+rtWJiQ2+gqEqcyybUR5fhKX7clvSKS0thXZSZgxUG4vdUkK7Ac9ahgkLST9TScbkwW0jThLTXLiqmpP8Aqad+GdnLduGuDvH8/hHyG9DuwvCCgDuPE8kTuEG31NN1weLStUFq2SnK3RYcUVgQo6aH6CrBiiOS/U1lxCarpUz50ecgcEWDGk/Z++oti3JBCrA82FQzAdfqarbHgNlykkwNDzmlc2u2Hgn0jffxpuIyNbEMMvxbab7UI7M8VZBcwzDM1tzvCwp2APPSigAGu3qRFBccyrikuqS0J+sRBmB/ZJjnE00ssk7shkhFK66GX9MTKSysqgSdVIA66GgmIx74ghcMWW2N7rqQoH7oGrHnP3VD9GbEvmuBktD4bUgT5vRRnRfCQFA5AER02NP8aVdkvh837L/ZPh+Hw2GWVytdO7sDmYnnqNBWhWnWZnWs4vLyJj+I/wDdpUkCnUEH+ypP1QyK55Gyscaj0XqnWvi3KqogfFH9qPZ6k4bSNf7Mj5lTXcg8TjnzqprXzqzIRuF+RI/zCpa+f0P4V1jIHYnBZuVJPGOA5WLW/CeYGxNejan/AFNAuPI4TPb3Q5iOq8/nSTSZTH2eZ4+zIIYQRTSOF3WuYp1tyO6S3bYlQCQiggSatu8Zw96FZLbMIJJCyPKrcP2nRWZR8OhPKkxSeKWjRP0/xFsCcLtmyiW7y5XCbH+Ik6jQ0ucVU942X4ZkV6XfSzixlBB0mRBKnqKUeM8Kay+VtQfhPUVnlicZufuPLS4+wAtYFis1pw5yitFzGZFy0PAJqsY+SL2evYZALsD7KCf7RP5VegBYmqMK03bxMCGCj0VR+JNaLDDxQRp5irNkaK7/AMQ8UfWrWqkCSunnVhYamOdKMdIJ25+ketU2yylnfKFUTPhPp51Xi7gUa7eWpjWoXbf/AAxa3MHKTmA1WRStjRV0YXvvefSCSYGvhUenWgeJtXEvPGIDw0m0P6s65crLBGkMZ32pjwo7u2bzbBDAEyWIIHpyoHw6yrfrO7yqWJ1Ms3ME/T/FSqKSsT1UueSGCPV7GbsxcIBRiIC5hptHpWkuGYnLuev03qvB4c20ZmOUt4VmdBz9K02Ffm2YesgU8LSSY2WuTosUkct9PP0q65k+3bPrkDe61yxqen03rQQ+sEH1Ee4qqRApTu9laPKSPZq+/RAdQZ9Qp+6DVknmgPoQfvFRAX9kj5R91ckjmyPcONmP94j2aa+CPzAPyj3U/hUwByc/WfY1OGHMH5RR4pHWygvJ1B9JVvZgDWbGAQY6baj2Nbu8/aUj6EfWsPESoRiDpHqP5Usugx7FLCY6xbxBZ0RWKwWAGpnnpR7/ANWsMPCynyJBpWw9/D2rxa8oZmGmYBgDvoCI+dHLWOwbD+rsRzJW2AKSJ6DWl2FbF9CNCvyApY7Z25UQZIIP10NMmCFuPALYX9wAfdS5x67mc/sinatEW9iRi8G+9ZTnHKnHGZSlDrSKRUuCEtjpwxvFfP8Azrn3x+Fb0+GhPDG0u/8AWu/5zRYDwijEDO22MmrV3rGcUAYGp9h61nx2KyglizeQGntTnKMmzZfxIGkruJ0BgV9iuILlZF+3ziBAiQBSpiO04UhUUlm+EKJJ+VEeE2bo/WXhDOQiJ+yu5Jjn5eVIy3w1FWy3jbMlpVRwhBA130IGnXxEVZgsMRbRFZHdgZBcq2UAAbqYMfdWPj4W7ixbCFmXXXRFJWdeviKn5UyYWxb70QBnAlyAJEROvyrlFVswY5cs8p+2v+2Rxl3MERxDBQWAaRPSY1q+yoGwJ+//AHrDbv53ZiTqxj02H3URw41ge2gox27LSdKiy1eUfErj1Un3E1ZbuWjqGg+pHsampr6J3g/Kq0yeiXdtur/UA/dXC1wclb0JU+9Q7hJ+GD5SPur7KRsx+etHYDjXAfjQj1Ej6ivltr9hyPnI+jVIXWG4B9DHsa+cofiA9SIj5/zoMKMeIu3F3hvMaH6HelPj/GYBBBHyg/zp1v2YgBj11196U+1VpYggDz5VDLaVmjDTdUCMHxREZbpVSxUgtAMDlvtRzD8XsXdGS2fMqPypd4PhT3mY6gLcP+Bt6R+FX7tkW2vhmtsdJb5b+tdhlyjfsapuKlxZ7CMdh1UhSq8wF0FLuKv5ySOdDhxJGGltUHlqfrW5EzL4f9CrpaM83sXuLcTMZQNRpWHAYwqNas7QqReYoJAAZ4G3In0oYMR5VFpp7Akmev4XhDjPmYDNcdwBJOVmkTO1aOIeAC2CZgFj08qIWhLfP7qFcTu/rX9f9qZRpWLF3KjGmlbLIoa7HpWvD5hsK5I0eDRiFCHMAoPWAD9ag2JEKenmNPeqsbiQRFxFYef+1UHuMoi3b9prmFIIqEzd5mlgNjsdzPr4j7VrweLUC42jEgwRyMc6CNgMK/JkPVbjr7AxVFnA2BJ766CNpfQjzruPmhYY4u17hzhykDlpEUWw+0/Kh+FYZfCQdhI1+dErMwK7GjLku9kwamoqEVICrEiRNcY1zWoE67Vxy0TFdRZ/1NcJ0rqNFcd4MjL+sYCNByke21K/aqTO8U0YNczMaDdpsOSpis2VNx0acLSkK/DWUG4R9mzdP+A/nS1esl7WEtsJzBjHPqPuo7h3IXEk7rhrnvlFU8CwxuYnBg7Ja7z6THuR9Kf0cP6bTB6qdZosD8Os98YtmFHxSRp5dZpsOPwuGSHuBQBuTJ+goD257D3XxguYSFF8FmUNkC3F+OI67x5mg3/tjjHaGdSegJb3OgrVwS1Ys8kmrSGfg+JS83eIiBXud0dQC9lpBhfPMCTHIUn4vBPauPbYGVYjbccj86b7HDDgXwtstJLrKgyAFAUknmxnlpTficDaLsXUHUrMDkTFJmjpDqowi/yEsM+5kGPPeg/GcR+taBOxPqVFFsCrZWzEHQnQR1pL7RcRC4q4s/s8/wBxaSKvGJD9RhG07HkK2W3y7kD6kUsLxAcm963YfjIC+IAjppS7NWmS4pxFLxUBwurKT4txtrtBr6xwmxctqGa7auR4oefF1gyIO9fNisKR/U2wDqdIn6VctjBmIa4snk+3kJqUYyUnJjeKRgxHZByQUxzQdgyj7xVuF7IOG/WYpyOiZQD/AHpNaTwUXZFjEOhQFiXAuLljnEaz51t4PwcpD3Lxdh0ARfUiTNUlInaj5DXDcIlsBUBgCBJn69TNFbY0rNZWB+NaqaC0Y5O2dFd+VQmuinFJVxTrXJrts1xxNoqi9cgVO61Z4mlb8DROXGa3ZlfiY0OxFhskseU1o4xeJuW7Sep9Kj2gui3bPpSOqYyW0IGLICY4/wDIj+9cQUW7IqTfLkfDZtLP8RYx91L14McJjbx+Fu6tL5/rJJ9qOdm7mUXT52E/wk/iKp6d1jYM65ZUNfGFOXQCQwuW/wCJfs+jCV+YrmB4lZYZluKJLSpIBUgxBmrMWM9ukvjnZ/vwxt+HEKJjYX1H/ePetd7sfBGGRfDyOvuY+2+IDX1YODk10M66HSnbAktPPY/MgE/fXnvZTgfelrt4fqbXxg7vc+za15zvXo/CDJees/UAxU8zVGr1kceJRxRd13/JtwSzbuH0FeQcc4C+M4hc7s+JrhAEnZYWfLavXLN8Jh2Y6DxOT+6gn8KXf6NMLIu4lhq5IBPLWWj612KPyqyWFRjDJkl40vyD8X2Hu21AW90E+ZOwrt3sFqgbE3CTuo0pvW/3tzN9kTl8/wB6p2mGZ3PIaeVZssleuiMOVbAK9g8JoCbxPndcfTXyrAOyeFV8iq5IYr4zcM6zvsdB70X4c5CyTcJk+MrcAAMRM+ZI061suMAwZ9G1jQ6tqJ20EdeleXl9XJtJRaNMYON27NuDwdu1aFtFCqN4G/rXLZDFdB125cqw4bFs7OveSgA0heWh211ohg7e5mt+PKsnRnlFx7Lsoz6aAD3qZNQQbnqakTWgidFdrgNfTXHHa6JiuA11jXHFNw1Zhl51UTrVmIuBUJofcIPwRD37j8l8INAe01x7791b9Cego1hkPdwN2JP1rl7BiysfaOpNRf0llXISO01lVwD202F6xbX5ZifqRNbeApnTFADUMrD1VFj8az9omH6NbB+1i09kY1v/AKPvE2LH75H+Bati1hJ5X/WGLhdzMhHSsXF7OzSVIMg9Klw5jAYc+XnWw3rd0G0xAeDE1qSuBJNqVoGPeJtwYADZjlAh7jfaMb+tEuEWyWufxfcAKFi3lyztIt+m5J9hRzhgCG5J0zEA1ny7dFk/II7QXVfDXMMrQz28ubkpkHX5gVjwVzu8Nawlts0aXLsRmJMnKDrHmelDOJf113/qfgKIYD4h/F+Ao8nxGX014uxltAAQOkV228VA7VWtZgk+KH9REFi+wG/h8U/UCrsIWyqSdSFGn7KjQCar4p8Fv0uf5TWkbj1asz/uP4G/xn2KIJmBIETGv1qy2IWoXdvnUl2ravqIeCYrpNfGunenFOV9NdNRauOJKajdri1N65nFdsa1l4rcmFHPStgrBi/61flSS+keHYRwVgKJ8tKE8UeS3kIo2+wpfxn2/U0k/pGxfWKPHPgwo64pz/dt/wA62f0XtriTH/2j/KtYuPbYT/8ATe/yCtv9F/wX/wDq/wDatVj+iLk/VYYs4hLDuhMrnYj90liY96txi4a+AGJVxqrKYYH1pW7Sf/Iv/wAf4CtPBfsetal0SfYSuAm4UDAd2gMnq519lFHghI15kt7x+dLdn+vv+ifjTNZ5fwj7zWef1FI9I//Z"/>
          <p:cNvSpPr>
            <a:spLocks noChangeAspect="1" noChangeArrowheads="1"/>
          </p:cNvSpPr>
          <p:nvPr/>
        </p:nvSpPr>
        <p:spPr bwMode="auto">
          <a:xfrm>
            <a:off x="155575" y="-1584325"/>
            <a:ext cx="2381250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20" name="AutoShape 12" descr="data:image/jpeg;base64,/9j/4AAQSkZJRgABAQAAAQABAAD/2wCEAAkGBxMTEhUUExQVFhUXFxcUFRUYFxQXFxcVGBcYGBgVGBwYHCggGB0lGxUUITEhJSkrLi4uFx8zODMsNygtLiwBCgoKDg0OGxAQGywkHyQsLC8sLCwsLCwsLCwsLCwsLCwsLCwsLCwsLCwsLCwsLCwsLCwsLCwsLCwsNCwsLCwsLP/AABEIAQkAvgMBIgACEQEDEQH/xAAbAAACAwEBAQAAAAAAAAAAAAAFBgIDBAEHAP/EAEQQAAIBAgQDBgMEBggFBQAAAAECEQADBBIhMQVBUQYTImFxoTKBkUKxwdEUI1JicuEHM4KSorLw8SRjc8LSFRc0Q3T/xAAZAQADAQEBAAAAAAAAAAAAAAABAgMEAAX/xAArEQACAgICAQIFAwUAAAAAAAAAAQIRAyESMUEEURMiMmFxM0KBIzRDsdH/2gAMAwEAAhEDEQA/AJ8CBVRUO0LHL8q0cOfKOdUcTcEanlXlxuz030LSXzEGiXA3ymee1C8Y3iEbVs4cpMQKD3kB+0ZLjmCetL2OSTPrTVZsA29elL3FWGaByo0HaBKASao4la5iuPfgmKJcA4VcxTGBCCMz8hPIdTTtpLZNJgfAWGuMFVSWOwAmi/Euyt+2guFQw3YKZKfxRXovCeE4bDAqpQEQGZiMzabmdgOm1aMLjbTZodAQ5EgjQ6Eeo1FZ/PZS9dCH2Q4T3rBm1A5U/wCMxNuymWPpVaYFJFyyFVmkkDRWIJBjpMUP7QXC/hIysDrNasU4KGmZ5xbmaeDcZtqpEQZOlLvaFMxJA3n3o1wzhylZI1rHxawOVOsicaYHBqWhHxWFKCg1yj3H0cc9KXrs1naadIv42RVtaJYQiRWDDWxOtFkuotPEDdm+28jStK4eay2100o3g7ZytAloYgciQNJ+dViTkbuy13LbdCYJbTWDr0PpNAuPXAWcqMqljlWZgTpWvC8Qt95bAziVYksACbqqDChT4lILgTFZeOYcgJcYZVeSF5iIEEct6jOTlQ8Y1YuG6SVSJmnXBWyqClXDWAbqMNopsvYgQBO1UaYEUWjFsHTahOK8Z+KhQ40zW4G+lV2cxI1PWpXQ7dhG/hAIJNOXAeD/APDB43EzSNjGbSSa9V4fxNLeAUEai0FjzingouTEnaSBQtgWxrypc4zaE6UZwrhlE71lfh5u3Bb1A3Y9FrMm7NDWhd4F2ZfE3ZkraU+Nuv7i+demDDpatrbtgKgOVRy3HvX2HtLbTIghVgAfifOp3xJA/eH+b+VdkloWKLLy5GYkeFvtDUhtoIjbQV9w+6ACqLqWY7QN/iO01ddtl9BoAdTzJ6e9UYVWAzrLbgqeahuXQwKCTsFpotdIZBOy6+ZkzXcbgVvKA2jeLKw3BnT1FTvQXU8iAfqf51Yi7f2vciujVsDehev439GBW6NeTDZh1FJPEu0eZ9Jj516li8Kt23lcAjWPIzoRXmnaXgwstBGu4PUTvV6sCaBHFsVmWTQQMCdTRniIUpHPSgVpAGnoaEgxLL8CqrTwZ3onicQrqFAM/Kstmxl31pcdyWwz10M/Ze93jqsb7etNePw5teGIzgiR+zHiI/shqWeyVgd4pBiDIpi7RYS6l/vi65ChUL9r4CImOpJqyrgTd8gDhsaExgtqS1rOp1UTnKwpHPQaVd2twfdqFYh7jKy65gd5FzQwSNqxYJM2ItMiDRiVJ0OWROb+0famD+lsgYiyqiCtmWPLViI9qSKTi37DTlTSECziGtkCPKaOhSfFNAcU00ZwOLUoJO3WmAkBP0bKDW3DJ4QQOVfcZuBWK1vwdv8AVAjpSum9HLoqu4csoY6bGmPiGNUYYAHkP9Gl92OUdIFbbdjPCjpRTV0g1q2FeAYhWgjlTNZYTpzpO4Dg2t3iv2CJnz6U12n1ga/hU3DixnO0a1bQ+RH4V83xAfvD3Y1wbH1H4VM/Gn8U+5/OpS6GRxLWrAu8yTlzkCDqIiq+HYC1btRLmZyjO8ksSfpJrRjIYgAAld+g8p61zh7BYlcuYDKY68j0OtFPdCvq7LhaCsq/sqo+hFXJy9Pxqpv6w+g++rf/ABox8iyZVPh0/wBSaH9ouGriLWU6MNUboenoaIsDl08o6VA3CDqp9QZH4GnTOPGOIpkcqdCDqOhoReia9C/pC4CHIxNvQmFuCDvEBo9q8/v2SDBEEUVVhfRFL2Wt9u9IrHbw5IrRYMcqePQj7HfsrhQ/LatXaQB3QEv4QcsHSUUvBHOdKs7M3Atot5SfQTXeCYdMVeF24+VIYsuZcuW5bENP7QkCKnCVy4lJpKNga3hyIVpkhY5QhnNPSWURWrt24u3s5Ops2woEEaE/Frp+MVVxW4r9+bZYgXEso0QAqqxGx2lj7UDsZ4JuHMc2WYA0VQB95plKk0Bq6ZSLIIjnQ15ViJpktKOnKhnEMIM00XGzroycRaXJNHcKT3I9KX8b8Z9aacFbHcielTQUYH0G9FeDkG4BPKhePswsDypk4Dw1Qgbn1508H8wHpGhECu2vTeidi4Y0AjqfyoBcuFbpHlIJ2ojhbwO/vt9Pzo5ewQQZtEHSSxJGw0G3TQbVcnxL6mh6YgHQS3kJPsula8KzSMyEASJJEfSsz2UqiQvXO7aFtg+IyS2+u4ipYFb3cqbndT3YzRniY5e1dxYjWYzAzzHmR0NWcPGYCWDBQIA0HkSPlNOpK6Fcb2i1Pi1OsLPtVmbykRHLf5mo3bTzIA+scqzuXGhUN1gox/OgrictnXy9WX6ge8ivmZuTBvY/Uae1ZmxoBgyvkZA95r5rinXwn/CfqulFSOpksWneW2VxAYEaxG3UV4/irwJ15SD9a9N7R482sNcYEzGVZg6tpoRvXkObWDVFp2L4oL4OyCNNq2Nw6RoJNYcC0UzcIYF1BI3mq2mLTPuCm5aIRhGbrVOLx9+yzG1hYQEBrjhGQsdZAnbSjHErgW4g5asflQu/e717iC29xWyjKYjPBIUqxmTOlTnSVjQtumFP0tb6d4UYKAvh0XM5XxNC7LMRNKyxlA8X7TBlyw5JzKJ3G2tGeE8Ru2r11Xtm3dYC3aRgR8S+IgLvEAzQ3iDg3YBoftG8ksJM7aRvQ/imJQNB5Vuw7FW+XtQDigm6adyoVleJabh9acMCALQnoKUzam6QOtNtqQoETtUGykImXG2QzBRoCab8NhwltdaTeLuRBG8zRDhOMvOoDbcqbHJKVMXJHQX7QYY5BcUaj3E1g4bDHxHnsNBI1OvOmPHS1jKBrA0+dJlq+RmTKZBOY7QRv7EVbMvJPE/A3WTmywYWYAUxMA66edbGxRTw6MNNSRInYGN9jQHhltXW3nJ8JMLoFGh1IG/86O2sGHg7DkAI+dQ4trRVySeyy9irYts3iLZSTCXDy2Bip2rym2twBgQoZZRumx08verSrKIjMIgEfcQa1ICwiIHPXU/SnUPBNyM97FbK0AHcgMdhtpMVjZrTXQqsufKxEaNuNdutFHsRqsyPccx/rpQ+4bTOSwUkLl8QBaJJI68hQ4V2cpWTOJUnK5BYbrzPSAdKxXrYzfDlncqT4dY1EQarWwwvZlGRSIHONuRnzqRN0d6zZGXQaeFhA1O0HXlS1faH0npiv2zvmVtTMHOx9lmkjG4WdRTr2gC5gxMsw8XqBp6UvmzJq0eNE5XYNwlthEmmXhNrPrMRtWG/goUGp4KVEg0/GgJthrAWg91lbUBSD89K1cEFgXWDZgUuAKWBJKwUZy53MrGm3zof2dbxuT0o3wzgjXbjTDKfiXMQQjfskfC0gGeoFJOPy/cMX83Yy8c4VhwVvSC9tP1bkhiu/wBdDXlXEbZS/OwcB400mZEctRtTlc4PivCA65HZlXxEsYkwQNJgb7eVIeMw91L5FwakzIMgjaZ57VF+40U+rsJW1JM+VB8Uv60+n40ds2wPWKC8SWLhPlRbHohg0m986bhIig/Z3hud2eRuYpos8Pk77VBz2VjHQBxiBjFGsDahFig/FLGS6FB3NN/CeFs1oH1qEXc0wzpKjTwSwXfKP2daXu1OENjEGQIcBp+gJ9qO8F7xMQBt4W36UO/pGw/eDMx1VZEfs869mS5QMEXU9AK1xYZsttMzc2Ow/OjWFvXXPjc+QURSVhMYtqDqf2QBvRq3xt0hmsXAh3YAmPXpUONPRtio1sbRgxzZvqPyrq2F6t9aG8P4wt0EKZ0BFVYztD3YIW2XfYKOZpguKC72Y1DOPnP4VS+Luqdw3rvQO12jvEgvh3VecDUURGKVxKn16j1pXoCjFmm7xlQv60FATo248j5H1is2Ox6NZfLcViQdBoZPM66/Ks9xxBB2O4ob+iW0zuqgaAE8j6dN6ak1ZGUHFgF3YtqSfWukdN647frPKpY3wkEUYpJiNstuYhmGUitYsgLp5Chlm/mNFsB4nA3ot7OXubrOGyJK77VM3blm6D3mUlYLrBAB0yty9a2Ys5VE1zjKo/cZraOpT4SoYnflueUGhkXy90dDsyYpXwrWrz38yhS6hSTEwAMoOkjy5UAv2W74G78Tzd3zfExOp2n0po7S8GsG9g89tUBe2CSFQMsHwQup1yDXqaEdvbQt4lQgCgIAABAGp2FY5yaajfZWFPdFWIQAihGNty/yrZhsTI1+tY8TOaRtFNWkM3sZsC1pElTFUYzixA0NDVwJUc/es2M0FNPDGrBHIzXwbPexCk6gGa9o4OoFofOvJOzwyeIc6cMPxW6qnpUYw4tMGR80Rv4r/iBB2DffQjtA7XXIOoKlfkRFZsLjgbrMTJmttu/48xGlb+dqiKVOxIscNuFfCwUp4cx1gjoOZopwvhF93BOMulRuoGhP0AFX8GYG5dmI7xjHLejNxlQEjppqd6RNo3KCktmbhfCu5xRbPmPdQ8AAZp025xFa+J8PF2ShKNqJHn151RwS6XzFozAwflWk4krmaAVB25mOddT7H4gNezt9XlcU6Jp4T4jMdTIgmDFGcBw8oJdgzc2AKg/I0Wwly3cXMhkdOh6VkxbxtXOxEkDcQ8uFXcmBUuN2mTDQdJKj6b1ktIcwPPNoK3cdu5lVdRrH0H86MUJldJi3bwuZZ5ifvofjA2gNMFi3A0ih/FLBJBo1oyeTBatU09l8PBzNS7Zn6UycKxoCx8q5BYWxircJFYr917b2lGUHRQWGwYHUQetWYXEAsakcaXvq1sqpXwyy5h/vLGkySDBI08Sts+Pw/fHOoAynIVTOqysE7mdYoJ/SPbHeof3Y9zRDjj3H4jaFxwwtS6ombKGAABY7E1R2ws59T0/Gsmbc7sriWkLGDYZa0d2DqawxG1dt4hhT47kqGlSHRMICCSKVePIM0CnN8RMhRSPxVW70zpQ5MakGeCGEWaZsSpFqY5TSdgL0FRyFOC48NbI8op5TuKI1TFLDWAWJ5zTNg7QNvblSlhsVluup6mnLhuJUItV5LQjWhLusbeIuhVMZtvUA1zF3mu22Wcp210NFu0UJiRdHw3ACfJl0PtBqntBwcXgLltzbeAZGoOnMVSqNUJNx0LfDLmJDlEBYHmfs/TemzhfC2BV3xFxuZQhVQGPSfesPDsDcX7bHTdSBr6MNvnRK7hXIMG4NDBZ10J0mFGsGmDUkY8YWsXDctGUbVlBEjzFb0vm4Aw2NQs9n0Rczs124ebHQDooG1XlgBpsKEgptgXjWKa1qp8QII9TW3C4g3bTFyMwIfQRAOhoPxy5mZRzJn5Db3ovw5iRBACsMpjoRH4+1Z5z4ySJTXKwfduFTE1I3C2grt7DEfFuNPmNK0cFtgsZ6itCfggwXeMGtmEtyRG9a8baUE9da+4V4Tr1oANrYOI6n/etPDez6NF/vRlDaCF+JTsZOh51m4pigYjly8tqHMyNdS3ma3n5g5gSdJIXyqM2qHimGuO8Dd8W95b0d2RchILQw5EyvI7ipdpnV7asmoKzPkaWLF0refDYa8Xa4SpaGCqo0lucb6bUf43hsltLazlVQs89KK4sVqSaERHOYjzrfZIit3DcKmZpiZNU42zDeGs2L1CU3GjTLE+N2MFjG5SefOl7HuLl6G5mtVzEx61Rw+yWvTlmNTptT5tQFxu5bGzFdn7KWMy7gTM7mlvhfEYLA0y8ZvnuDHTavPXRhJoRVIZ7COZTcJ86L2uKIg3pJZ2POqi0HeTXJO7FbXQ3cc4uLlsiJ1BH3VbwXF5kyE/7UtWbDtcROZliImFCltehMVVwPG+ASTMkE8wZP51ogpNWzoTSdIfrWBHJiK3phgNzSlZ4qyRLSKIWuNM2w9xFUKOaYaxmIC/hQe7fnwrqTv+dQzXLjZVBZzyAmB59Kb+z3Zju4e8JYahOh5Fvyp4QbI5cygjBjOyxbCKygd+pNwbagwMh+QHzpZweNbZpU7ERzFes3RpJ+fp0FIvbGyqRcWAxOq8yDzip+rw/uiQwZu+RixeD7xc4O4123FBsJd7ptTW5b7tabKdfiX5bjfpP0pWxhcnU1lhLI39jU1CvuHn4irPNb7N5Y0IpMsqetSOIdSINPzkkJxQ6X7ErNCL5Zb2CRedy43LYZIn6Gs9jtEYysK1rcz4nCHYC1cue7/wDiKb0u8myefUNHexbgNfuvGY3SoP7ok/j70y8X4gjAR0pC4K8W3g7ux/CiPB72Z4apZIvm9lse4qzuKv5ToOdV2MQGJmiXGLyW11G/lS4lydaz41U3aK5K4qmNeRDcYmPKqLfFFss8CR5UOs3zOtDMc5zEDbnW3Ik0ZY9hjEcda5bYRvpHlWTC+JTNWdneA4m/8K5Un420HyG5p64Z2StWx4/GfPRfpTRjKVAlKMTz/hXZm5iHMSEnVvypiw3ZBbesfM6mnm3aVYUKAOgiKndQHSN9KosKSJ/EZ5MMF+j4tHb4nZmYk/CjTbX7hU8dwNc7EkqCSVdRtPJxsddiKdu2XAw1s3MolTuR9jaPkdanwrh0W7bAd5bcAAgaodiD1E1X4e2hI5nF/kRF4I5jK4NMXBux90x3lzIvPKBm+U7etOWE4BbRiyqPIHYeYokMATuYHlVY4l5Fn6iT6MXCMDZw65LKnXdjqzHqTWy/iAgLOQoAJPoOdDeMcbtYYZUi5dJCgAzqesa/KhmH4VevXBdxLELv3O8jkG6a8qeUlFaM3NzdLZpxXFLuIMYYRbA1uupAk7ZRzqrD8HtoczTdf9ttSPIDkKMk6QBXFsTvWV77LxxpbewRe4fbOoUA+lJfFuFZGiD5edenCwtZ8bgLbqQ0Gg4rwWUzya5wyKH4rAOoJGtN3H+GNZ8SeJOY5j8xQrD31YRWeSrs0R2LdtWjxCmTDKBftEz4cFMfxZ/zoLj7pVj0NH2uZcQ/VcEgH90T99U9Lbnsn6iuOgP2fSFVjsWafrRe+U7xGX0NYeDD/h0H8Z+rtWJiQ2+gqEqcyybUR5fhKX7clvSKS0thXZSZgxUG4vdUkK7Ac9ahgkLST9TScbkwW0jThLTXLiqmpP8Aqad+GdnLduGuDvH8/hHyG9DuwvCCgDuPE8kTuEG31NN1weLStUFq2SnK3RYcUVgQo6aH6CrBiiOS/U1lxCarpUz50ecgcEWDGk/Z++oti3JBCrA82FQzAdfqarbHgNlykkwNDzmlc2u2Hgn0jffxpuIyNbEMMvxbab7UI7M8VZBcwzDM1tzvCwp2APPSigAGu3qRFBccyrikuqS0J+sRBmB/ZJjnE00ssk7shkhFK66GX9MTKSysqgSdVIA66GgmIx74ghcMWW2N7rqQoH7oGrHnP3VD9GbEvmuBktD4bUgT5vRRnRfCQFA5AER02NP8aVdkvh837L/ZPh+Hw2GWVytdO7sDmYnnqNBWhWnWZnWs4vLyJj+I/wDdpUkCnUEH+ypP1QyK55Gyscaj0XqnWvi3KqogfFH9qPZ6k4bSNf7Mj5lTXcg8TjnzqprXzqzIRuF+RI/zCpa+f0P4V1jIHYnBZuVJPGOA5WLW/CeYGxNejan/AFNAuPI4TPb3Q5iOq8/nSTSZTH2eZ4+zIIYQRTSOF3WuYp1tyO6S3bYlQCQiggSatu8Zw96FZLbMIJJCyPKrcP2nRWZR8OhPKkxSeKWjRP0/xFsCcLtmyiW7y5XCbH+Ik6jQ0ucVU942X4ZkV6XfSzixlBB0mRBKnqKUeM8Kay+VtQfhPUVnlicZufuPLS4+wAtYFis1pw5yitFzGZFy0PAJqsY+SL2evYZALsD7KCf7RP5VegBYmqMK03bxMCGCj0VR+JNaLDDxQRp5irNkaK7/AMQ8UfWrWqkCSunnVhYamOdKMdIJ25+ketU2yylnfKFUTPhPp51Xi7gUa7eWpjWoXbf/AAxa3MHKTmA1WRStjRV0YXvvefSCSYGvhUenWgeJtXEvPGIDw0m0P6s65crLBGkMZ32pjwo7u2bzbBDAEyWIIHpyoHw6yrfrO7yqWJ1Ms3ME/T/FSqKSsT1UueSGCPV7GbsxcIBRiIC5hptHpWkuGYnLuev03qvB4c20ZmOUt4VmdBz9K02Ffm2YesgU8LSSY2WuTosUkct9PP0q65k+3bPrkDe61yxqen03rQQ+sEH1Ee4qqRApTu9laPKSPZq+/RAdQZ9Qp+6DVknmgPoQfvFRAX9kj5R91ckjmyPcONmP94j2aa+CPzAPyj3U/hUwByc/WfY1OGHMH5RR4pHWygvJ1B9JVvZgDWbGAQY6baj2Nbu8/aUj6EfWsPESoRiDpHqP5Usugx7FLCY6xbxBZ0RWKwWAGpnnpR7/ANWsMPCynyJBpWw9/D2rxa8oZmGmYBgDvoCI+dHLWOwbD+rsRzJW2AKSJ6DWl2FbF9CNCvyApY7Z25UQZIIP10NMmCFuPALYX9wAfdS5x67mc/sinatEW9iRi8G+9ZTnHKnHGZSlDrSKRUuCEtjpwxvFfP8Azrn3x+Fb0+GhPDG0u/8AWu/5zRYDwijEDO22MmrV3rGcUAYGp9h61nx2KyglizeQGntTnKMmzZfxIGkruJ0BgV9iuILlZF+3ziBAiQBSpiO04UhUUlm+EKJJ+VEeE2bo/WXhDOQiJ+yu5Jjn5eVIy3w1FWy3jbMlpVRwhBA130IGnXxEVZgsMRbRFZHdgZBcq2UAAbqYMfdWPj4W7ixbCFmXXXRFJWdeviKn5UyYWxb70QBnAlyAJEROvyrlFVswY5cs8p+2v+2Rxl3MERxDBQWAaRPSY1q+yoGwJ+//AHrDbv53ZiTqxj02H3URw41ge2gox27LSdKiy1eUfErj1Un3E1ZbuWjqGg+pHsampr6J3g/Kq0yeiXdtur/UA/dXC1wclb0JU+9Q7hJ+GD5SPur7KRsx+etHYDjXAfjQj1Ej6ivltr9hyPnI+jVIXWG4B9DHsa+cofiA9SIj5/zoMKMeIu3F3hvMaH6HelPj/GYBBBHyg/zp1v2YgBj11196U+1VpYggDz5VDLaVmjDTdUCMHxREZbpVSxUgtAMDlvtRzD8XsXdGS2fMqPypd4PhT3mY6gLcP+Bt6R+FX7tkW2vhmtsdJb5b+tdhlyjfsapuKlxZ7CMdh1UhSq8wF0FLuKv5ySOdDhxJGGltUHlqfrW5EzL4f9CrpaM83sXuLcTMZQNRpWHAYwqNas7QqReYoJAAZ4G3In0oYMR5VFpp7Akmev4XhDjPmYDNcdwBJOVmkTO1aOIeAC2CZgFj08qIWhLfP7qFcTu/rX9f9qZRpWLF3KjGmlbLIoa7HpWvD5hsK5I0eDRiFCHMAoPWAD9ag2JEKenmNPeqsbiQRFxFYef+1UHuMoi3b9prmFIIqEzd5mlgNjsdzPr4j7VrweLUC42jEgwRyMc6CNgMK/JkPVbjr7AxVFnA2BJ766CNpfQjzruPmhYY4u17hzhykDlpEUWw+0/Kh+FYZfCQdhI1+dErMwK7GjLku9kwamoqEVICrEiRNcY1zWoE67Vxy0TFdRZ/1NcJ0rqNFcd4MjL+sYCNByke21K/aqTO8U0YNczMaDdpsOSpis2VNx0acLSkK/DWUG4R9mzdP+A/nS1esl7WEtsJzBjHPqPuo7h3IXEk7rhrnvlFU8CwxuYnBg7Ja7z6THuR9Kf0cP6bTB6qdZosD8Os98YtmFHxSRp5dZpsOPwuGSHuBQBuTJ+goD257D3XxguYSFF8FmUNkC3F+OI67x5mg3/tjjHaGdSegJb3OgrVwS1Ys8kmrSGfg+JS83eIiBXud0dQC9lpBhfPMCTHIUn4vBPauPbYGVYjbccj86b7HDDgXwtstJLrKgyAFAUknmxnlpTficDaLsXUHUrMDkTFJmjpDqowi/yEsM+5kGPPeg/GcR+taBOxPqVFFsCrZWzEHQnQR1pL7RcRC4q4s/s8/wBxaSKvGJD9RhG07HkK2W3y7kD6kUsLxAcm963YfjIC+IAjppS7NWmS4pxFLxUBwurKT4txtrtBr6xwmxctqGa7auR4oefF1gyIO9fNisKR/U2wDqdIn6VctjBmIa4snk+3kJqUYyUnJjeKRgxHZByQUxzQdgyj7xVuF7IOG/WYpyOiZQD/AHpNaTwUXZFjEOhQFiXAuLljnEaz51t4PwcpD3Lxdh0ARfUiTNUlInaj5DXDcIlsBUBgCBJn69TNFbY0rNZWB+NaqaC0Y5O2dFd+VQmuinFJVxTrXJrts1xxNoqi9cgVO61Z4mlb8DROXGa3ZlfiY0OxFhskseU1o4xeJuW7Sep9Kj2gui3bPpSOqYyW0IGLICY4/wDIj+9cQUW7IqTfLkfDZtLP8RYx91L14McJjbx+Fu6tL5/rJJ9qOdm7mUXT52E/wk/iKp6d1jYM65ZUNfGFOXQCQwuW/wCJfs+jCV+YrmB4lZYZluKJLSpIBUgxBmrMWM9ukvjnZ/vwxt+HEKJjYX1H/ePetd7sfBGGRfDyOvuY+2+IDX1YODk10M66HSnbAktPPY/MgE/fXnvZTgfelrt4fqbXxg7vc+za15zvXo/CDJees/UAxU8zVGr1kceJRxRd13/JtwSzbuH0FeQcc4C+M4hc7s+JrhAEnZYWfLavXLN8Jh2Y6DxOT+6gn8KXf6NMLIu4lhq5IBPLWWj612KPyqyWFRjDJkl40vyD8X2Hu21AW90E+ZOwrt3sFqgbE3CTuo0pvW/3tzN9kTl8/wB6p2mGZ3PIaeVZssleuiMOVbAK9g8JoCbxPndcfTXyrAOyeFV8iq5IYr4zcM6zvsdB70X4c5CyTcJk+MrcAAMRM+ZI061suMAwZ9G1jQ6tqJ20EdeleXl9XJtJRaNMYON27NuDwdu1aFtFCqN4G/rXLZDFdB125cqw4bFs7OveSgA0heWh211ohg7e5mt+PKsnRnlFx7Lsoz6aAD3qZNQQbnqakTWgidFdrgNfTXHHa6JiuA11jXHFNw1Zhl51UTrVmIuBUJofcIPwRD37j8l8INAe01x7791b9Cego1hkPdwN2JP1rl7BiysfaOpNRf0llXISO01lVwD202F6xbX5ZifqRNbeApnTFADUMrD1VFj8az9omH6NbB+1i09kY1v/AKPvE2LH75H+Bati1hJ5X/WGLhdzMhHSsXF7OzSVIMg9Klw5jAYc+XnWw3rd0G0xAeDE1qSuBJNqVoGPeJtwYADZjlAh7jfaMb+tEuEWyWufxfcAKFi3lyztIt+m5J9hRzhgCG5J0zEA1ny7dFk/II7QXVfDXMMrQz28ubkpkHX5gVjwVzu8Nawlts0aXLsRmJMnKDrHmelDOJf113/qfgKIYD4h/F+Ao8nxGX014uxltAAQOkV228VA7VWtZgk+KH9REFi+wG/h8U/UCrsIWyqSdSFGn7KjQCar4p8Fv0uf5TWkbj1asz/uP4G/xn2KIJmBIETGv1qy2IWoXdvnUl2ravqIeCYrpNfGunenFOV9NdNRauOJKajdri1N65nFdsa1l4rcmFHPStgrBi/61flSS+keHYRwVgKJ8tKE8UeS3kIo2+wpfxn2/U0k/pGxfWKPHPgwo64pz/dt/wA62f0XtriTH/2j/KtYuPbYT/8ATe/yCtv9F/wX/wDq/wDatVj+iLk/VYYs4hLDuhMrnYj90liY96txi4a+AGJVxqrKYYH1pW7Sf/Iv/wAf4CtPBfsetal0SfYSuAm4UDAd2gMnq519lFHghI15kt7x+dLdn+vv+ifjTNZ5fwj7zWef1FI9I//Z"/>
          <p:cNvSpPr>
            <a:spLocks noChangeAspect="1" noChangeArrowheads="1"/>
          </p:cNvSpPr>
          <p:nvPr/>
        </p:nvSpPr>
        <p:spPr bwMode="auto">
          <a:xfrm>
            <a:off x="155575" y="-1584325"/>
            <a:ext cx="2381250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22" name="AutoShape 14" descr="data:image/jpeg;base64,/9j/4AAQSkZJRgABAQAAAQABAAD/2wCEAAkGBxMTEhUUExQVFhUXFxcUFRUYFxQXFxcVGBcYGBgVGBwYHCggGB0lGxUUITEhJSkrLi4uFx8zODMsNygtLiwBCgoKDg0OGxAQGywkHyQsLC8sLCwsLCwsLCwsLCwsLCwsLCwsLCwsLCwsLCwsLCwsLCwsLCwsLCwsNCwsLCwsLP/AABEIAQkAvgMBIgACEQEDEQH/xAAbAAACAwEBAQAAAAAAAAAAAAAFBgIDBAEHAP/EAEQQAAIBAgQDBgMEBggFBQAAAAECEQADBBIhMQVBUQYTImFxoTKBkUKxwdEUI1JicuEHM4KSorLw8SRjc8LSFRc0Q3T/xAAZAQADAQEBAAAAAAAAAAAAAAABAgMEAAX/xAArEQACAgICAQIFAwUAAAAAAAAAAQIRAyESMUEEURMiMmFxM0KBIzRDsdH/2gAMAwEAAhEDEQA/AJ8CBVRUO0LHL8q0cOfKOdUcTcEanlXlxuz030LSXzEGiXA3ymee1C8Y3iEbVs4cpMQKD3kB+0ZLjmCetL2OSTPrTVZsA29elL3FWGaByo0HaBKASao4la5iuPfgmKJcA4VcxTGBCCMz8hPIdTTtpLZNJgfAWGuMFVSWOwAmi/Euyt+2guFQw3YKZKfxRXovCeE4bDAqpQEQGZiMzabmdgOm1aMLjbTZodAQ5EgjQ6Eeo1FZ/PZS9dCH2Q4T3rBm1A5U/wCMxNuymWPpVaYFJFyyFVmkkDRWIJBjpMUP7QXC/hIysDrNasU4KGmZ5xbmaeDcZtqpEQZOlLvaFMxJA3n3o1wzhylZI1rHxawOVOsicaYHBqWhHxWFKCg1yj3H0cc9KXrs1naadIv42RVtaJYQiRWDDWxOtFkuotPEDdm+28jStK4eay2100o3g7ZytAloYgciQNJ+dViTkbuy13LbdCYJbTWDr0PpNAuPXAWcqMqljlWZgTpWvC8Qt95bAziVYksACbqqDChT4lILgTFZeOYcgJcYZVeSF5iIEEct6jOTlQ8Y1YuG6SVSJmnXBWyqClXDWAbqMNopsvYgQBO1UaYEUWjFsHTahOK8Z+KhQ40zW4G+lV2cxI1PWpXQ7dhG/hAIJNOXAeD/APDB43EzSNjGbSSa9V4fxNLeAUEai0FjzingouTEnaSBQtgWxrypc4zaE6UZwrhlE71lfh5u3Bb1A3Y9FrMm7NDWhd4F2ZfE3ZkraU+Nuv7i+demDDpatrbtgKgOVRy3HvX2HtLbTIghVgAfifOp3xJA/eH+b+VdkloWKLLy5GYkeFvtDUhtoIjbQV9w+6ACqLqWY7QN/iO01ddtl9BoAdTzJ6e9UYVWAzrLbgqeahuXQwKCTsFpotdIZBOy6+ZkzXcbgVvKA2jeLKw3BnT1FTvQXU8iAfqf51Yi7f2vciujVsDehev439GBW6NeTDZh1FJPEu0eZ9Jj516li8Kt23lcAjWPIzoRXmnaXgwstBGu4PUTvV6sCaBHFsVmWTQQMCdTRniIUpHPSgVpAGnoaEgxLL8CqrTwZ3onicQrqFAM/Kstmxl31pcdyWwz10M/Ze93jqsb7etNePw5teGIzgiR+zHiI/shqWeyVgd4pBiDIpi7RYS6l/vi65ChUL9r4CImOpJqyrgTd8gDhsaExgtqS1rOp1UTnKwpHPQaVd2twfdqFYh7jKy65gd5FzQwSNqxYJM2ItMiDRiVJ0OWROb+0famD+lsgYiyqiCtmWPLViI9qSKTi37DTlTSECziGtkCPKaOhSfFNAcU00ZwOLUoJO3WmAkBP0bKDW3DJ4QQOVfcZuBWK1vwdv8AVAjpSum9HLoqu4csoY6bGmPiGNUYYAHkP9Gl92OUdIFbbdjPCjpRTV0g1q2FeAYhWgjlTNZYTpzpO4Dg2t3iv2CJnz6U12n1ga/hU3DixnO0a1bQ+RH4V83xAfvD3Y1wbH1H4VM/Gn8U+5/OpS6GRxLWrAu8yTlzkCDqIiq+HYC1btRLmZyjO8ksSfpJrRjIYgAAld+g8p61zh7BYlcuYDKY68j0OtFPdCvq7LhaCsq/sqo+hFXJy9Pxqpv6w+g++rf/ABox8iyZVPh0/wBSaH9ouGriLWU6MNUboenoaIsDl08o6VA3CDqp9QZH4GnTOPGOIpkcqdCDqOhoReia9C/pC4CHIxNvQmFuCDvEBo9q8/v2SDBEEUVVhfRFL2Wt9u9IrHbw5IrRYMcqePQj7HfsrhQ/LatXaQB3QEv4QcsHSUUvBHOdKs7M3Atot5SfQTXeCYdMVeF24+VIYsuZcuW5bENP7QkCKnCVy4lJpKNga3hyIVpkhY5QhnNPSWURWrt24u3s5Ops2woEEaE/Frp+MVVxW4r9+bZYgXEso0QAqqxGx2lj7UDsZ4JuHMc2WYA0VQB95plKk0Bq6ZSLIIjnQ15ViJpktKOnKhnEMIM00XGzroycRaXJNHcKT3I9KX8b8Z9aacFbHcielTQUYH0G9FeDkG4BPKhePswsDypk4Dw1Qgbn1508H8wHpGhECu2vTeidi4Y0AjqfyoBcuFbpHlIJ2ojhbwO/vt9Pzo5ewQQZtEHSSxJGw0G3TQbVcnxL6mh6YgHQS3kJPsula8KzSMyEASJJEfSsz2UqiQvXO7aFtg+IyS2+u4ipYFb3cqbndT3YzRniY5e1dxYjWYzAzzHmR0NWcPGYCWDBQIA0HkSPlNOpK6Fcb2i1Pi1OsLPtVmbykRHLf5mo3bTzIA+scqzuXGhUN1gox/OgrictnXy9WX6ge8ivmZuTBvY/Uae1ZmxoBgyvkZA95r5rinXwn/CfqulFSOpksWneW2VxAYEaxG3UV4/irwJ15SD9a9N7R482sNcYEzGVZg6tpoRvXkObWDVFp2L4oL4OyCNNq2Nw6RoJNYcC0UzcIYF1BI3mq2mLTPuCm5aIRhGbrVOLx9+yzG1hYQEBrjhGQsdZAnbSjHErgW4g5asflQu/e717iC29xWyjKYjPBIUqxmTOlTnSVjQtumFP0tb6d4UYKAvh0XM5XxNC7LMRNKyxlA8X7TBlyw5JzKJ3G2tGeE8Ru2r11Xtm3dYC3aRgR8S+IgLvEAzQ3iDg3YBoftG8ksJM7aRvQ/imJQNB5Vuw7FW+XtQDigm6adyoVleJabh9acMCALQnoKUzam6QOtNtqQoETtUGykImXG2QzBRoCab8NhwltdaTeLuRBG8zRDhOMvOoDbcqbHJKVMXJHQX7QYY5BcUaj3E1g4bDHxHnsNBI1OvOmPHS1jKBrA0+dJlq+RmTKZBOY7QRv7EVbMvJPE/A3WTmywYWYAUxMA66edbGxRTw6MNNSRInYGN9jQHhltXW3nJ8JMLoFGh1IG/86O2sGHg7DkAI+dQ4trRVySeyy9irYts3iLZSTCXDy2Bip2rym2twBgQoZZRumx08verSrKIjMIgEfcQa1ICwiIHPXU/SnUPBNyM97FbK0AHcgMdhtpMVjZrTXQqsufKxEaNuNdutFHsRqsyPccx/rpQ+4bTOSwUkLl8QBaJJI68hQ4V2cpWTOJUnK5BYbrzPSAdKxXrYzfDlncqT4dY1EQarWwwvZlGRSIHONuRnzqRN0d6zZGXQaeFhA1O0HXlS1faH0npiv2zvmVtTMHOx9lmkjG4WdRTr2gC5gxMsw8XqBp6UvmzJq0eNE5XYNwlthEmmXhNrPrMRtWG/goUGp4KVEg0/GgJthrAWg91lbUBSD89K1cEFgXWDZgUuAKWBJKwUZy53MrGm3zof2dbxuT0o3wzgjXbjTDKfiXMQQjfskfC0gGeoFJOPy/cMX83Yy8c4VhwVvSC9tP1bkhiu/wBdDXlXEbZS/OwcB400mZEctRtTlc4PivCA65HZlXxEsYkwQNJgb7eVIeMw91L5FwakzIMgjaZ57VF+40U+rsJW1JM+VB8Uv60+n40ds2wPWKC8SWLhPlRbHohg0m986bhIig/Z3hud2eRuYpos8Pk77VBz2VjHQBxiBjFGsDahFig/FLGS6FB3NN/CeFs1oH1qEXc0wzpKjTwSwXfKP2daXu1OENjEGQIcBp+gJ9qO8F7xMQBt4W36UO/pGw/eDMx1VZEfs869mS5QMEXU9AK1xYZsttMzc2Ow/OjWFvXXPjc+QURSVhMYtqDqf2QBvRq3xt0hmsXAh3YAmPXpUONPRtio1sbRgxzZvqPyrq2F6t9aG8P4wt0EKZ0BFVYztD3YIW2XfYKOZpguKC72Y1DOPnP4VS+Luqdw3rvQO12jvEgvh3VecDUURGKVxKn16j1pXoCjFmm7xlQv60FATo248j5H1is2Ox6NZfLcViQdBoZPM66/Ks9xxBB2O4ob+iW0zuqgaAE8j6dN6ak1ZGUHFgF3YtqSfWukdN647frPKpY3wkEUYpJiNstuYhmGUitYsgLp5Chlm/mNFsB4nA3ot7OXubrOGyJK77VM3blm6D3mUlYLrBAB0yty9a2Ys5VE1zjKo/cZraOpT4SoYnflueUGhkXy90dDsyYpXwrWrz38yhS6hSTEwAMoOkjy5UAv2W74G78Tzd3zfExOp2n0po7S8GsG9g89tUBe2CSFQMsHwQup1yDXqaEdvbQt4lQgCgIAABAGp2FY5yaajfZWFPdFWIQAihGNty/yrZhsTI1+tY8TOaRtFNWkM3sZsC1pElTFUYzixA0NDVwJUc/es2M0FNPDGrBHIzXwbPexCk6gGa9o4OoFofOvJOzwyeIc6cMPxW6qnpUYw4tMGR80Rv4r/iBB2DffQjtA7XXIOoKlfkRFZsLjgbrMTJmttu/48xGlb+dqiKVOxIscNuFfCwUp4cx1gjoOZopwvhF93BOMulRuoGhP0AFX8GYG5dmI7xjHLejNxlQEjppqd6RNo3KCktmbhfCu5xRbPmPdQ8AAZp025xFa+J8PF2ShKNqJHn151RwS6XzFozAwflWk4krmaAVB25mOddT7H4gNezt9XlcU6Jp4T4jMdTIgmDFGcBw8oJdgzc2AKg/I0Wwly3cXMhkdOh6VkxbxtXOxEkDcQ8uFXcmBUuN2mTDQdJKj6b1ktIcwPPNoK3cdu5lVdRrH0H86MUJldJi3bwuZZ5ifvofjA2gNMFi3A0ih/FLBJBo1oyeTBatU09l8PBzNS7Zn6UycKxoCx8q5BYWxircJFYr917b2lGUHRQWGwYHUQetWYXEAsakcaXvq1sqpXwyy5h/vLGkySDBI08Sts+Pw/fHOoAynIVTOqysE7mdYoJ/SPbHeof3Y9zRDjj3H4jaFxwwtS6ombKGAABY7E1R2ws59T0/Gsmbc7sriWkLGDYZa0d2DqawxG1dt4hhT47kqGlSHRMICCSKVePIM0CnN8RMhRSPxVW70zpQ5MakGeCGEWaZsSpFqY5TSdgL0FRyFOC48NbI8op5TuKI1TFLDWAWJ5zTNg7QNvblSlhsVluup6mnLhuJUItV5LQjWhLusbeIuhVMZtvUA1zF3mu22Wcp210NFu0UJiRdHw3ACfJl0PtBqntBwcXgLltzbeAZGoOnMVSqNUJNx0LfDLmJDlEBYHmfs/TemzhfC2BV3xFxuZQhVQGPSfesPDsDcX7bHTdSBr6MNvnRK7hXIMG4NDBZ10J0mFGsGmDUkY8YWsXDctGUbVlBEjzFb0vm4Aw2NQs9n0Rczs124ebHQDooG1XlgBpsKEgptgXjWKa1qp8QII9TW3C4g3bTFyMwIfQRAOhoPxy5mZRzJn5Db3ovw5iRBACsMpjoRH4+1Z5z4ySJTXKwfduFTE1I3C2grt7DEfFuNPmNK0cFtgsZ6itCfggwXeMGtmEtyRG9a8baUE9da+4V4Tr1oANrYOI6n/etPDez6NF/vRlDaCF+JTsZOh51m4pigYjly8tqHMyNdS3ma3n5g5gSdJIXyqM2qHimGuO8Dd8W95b0d2RchILQw5EyvI7ipdpnV7asmoKzPkaWLF0refDYa8Xa4SpaGCqo0lucb6bUf43hsltLazlVQs89KK4sVqSaERHOYjzrfZIit3DcKmZpiZNU42zDeGs2L1CU3GjTLE+N2MFjG5SefOl7HuLl6G5mtVzEx61Rw+yWvTlmNTptT5tQFxu5bGzFdn7KWMy7gTM7mlvhfEYLA0y8ZvnuDHTavPXRhJoRVIZ7COZTcJ86L2uKIg3pJZ2POqi0HeTXJO7FbXQ3cc4uLlsiJ1BH3VbwXF5kyE/7UtWbDtcROZliImFCltehMVVwPG+ASTMkE8wZP51ogpNWzoTSdIfrWBHJiK3phgNzSlZ4qyRLSKIWuNM2w9xFUKOaYaxmIC/hQe7fnwrqTv+dQzXLjZVBZzyAmB59Kb+z3Zju4e8JYahOh5Fvyp4QbI5cygjBjOyxbCKygd+pNwbagwMh+QHzpZweNbZpU7ERzFes3RpJ+fp0FIvbGyqRcWAxOq8yDzip+rw/uiQwZu+RixeD7xc4O4123FBsJd7ptTW5b7tabKdfiX5bjfpP0pWxhcnU1lhLI39jU1CvuHn4irPNb7N5Y0IpMsqetSOIdSINPzkkJxQ6X7ErNCL5Zb2CRedy43LYZIn6Gs9jtEYysK1rcz4nCHYC1cue7/wDiKb0u8myefUNHexbgNfuvGY3SoP7ok/j70y8X4gjAR0pC4K8W3g7ux/CiPB72Z4apZIvm9lse4qzuKv5ToOdV2MQGJmiXGLyW11G/lS4lydaz41U3aK5K4qmNeRDcYmPKqLfFFss8CR5UOs3zOtDMc5zEDbnW3Ik0ZY9hjEcda5bYRvpHlWTC+JTNWdneA4m/8K5Un420HyG5p64Z2StWx4/GfPRfpTRjKVAlKMTz/hXZm5iHMSEnVvypiw3ZBbesfM6mnm3aVYUKAOgiKndQHSN9KosKSJ/EZ5MMF+j4tHb4nZmYk/CjTbX7hU8dwNc7EkqCSVdRtPJxsddiKdu2XAw1s3MolTuR9jaPkdanwrh0W7bAd5bcAAgaodiD1E1X4e2hI5nF/kRF4I5jK4NMXBux90x3lzIvPKBm+U7etOWE4BbRiyqPIHYeYokMATuYHlVY4l5Fn6iT6MXCMDZw65LKnXdjqzHqTWy/iAgLOQoAJPoOdDeMcbtYYZUi5dJCgAzqesa/KhmH4VevXBdxLELv3O8jkG6a8qeUlFaM3NzdLZpxXFLuIMYYRbA1uupAk7ZRzqrD8HtoczTdf9ttSPIDkKMk6QBXFsTvWV77LxxpbewRe4fbOoUA+lJfFuFZGiD5edenCwtZ8bgLbqQ0Gg4rwWUzya5wyKH4rAOoJGtN3H+GNZ8SeJOY5j8xQrD31YRWeSrs0R2LdtWjxCmTDKBftEz4cFMfxZ/zoLj7pVj0NH2uZcQ/VcEgH90T99U9Lbnsn6iuOgP2fSFVjsWafrRe+U7xGX0NYeDD/h0H8Z+rtWJiQ2+gqEqcyybUR5fhKX7clvSKS0thXZSZgxUG4vdUkK7Ac9ahgkLST9TScbkwW0jThLTXLiqmpP8Aqad+GdnLduGuDvH8/hHyG9DuwvCCgDuPE8kTuEG31NN1weLStUFq2SnK3RYcUVgQo6aH6CrBiiOS/U1lxCarpUz50ecgcEWDGk/Z++oti3JBCrA82FQzAdfqarbHgNlykkwNDzmlc2u2Hgn0jffxpuIyNbEMMvxbab7UI7M8VZBcwzDM1tzvCwp2APPSigAGu3qRFBccyrikuqS0J+sRBmB/ZJjnE00ssk7shkhFK66GX9MTKSysqgSdVIA66GgmIx74ghcMWW2N7rqQoH7oGrHnP3VD9GbEvmuBktD4bUgT5vRRnRfCQFA5AER02NP8aVdkvh837L/ZPh+Hw2GWVytdO7sDmYnnqNBWhWnWZnWs4vLyJj+I/wDdpUkCnUEH+ypP1QyK55Gyscaj0XqnWvi3KqogfFH9qPZ6k4bSNf7Mj5lTXcg8TjnzqprXzqzIRuF+RI/zCpa+f0P4V1jIHYnBZuVJPGOA5WLW/CeYGxNejan/AFNAuPI4TPb3Q5iOq8/nSTSZTH2eZ4+zIIYQRTSOF3WuYp1tyO6S3bYlQCQiggSatu8Zw96FZLbMIJJCyPKrcP2nRWZR8OhPKkxSeKWjRP0/xFsCcLtmyiW7y5XCbH+Ik6jQ0ucVU942X4ZkV6XfSzixlBB0mRBKnqKUeM8Kay+VtQfhPUVnlicZufuPLS4+wAtYFis1pw5yitFzGZFy0PAJqsY+SL2evYZALsD7KCf7RP5VegBYmqMK03bxMCGCj0VR+JNaLDDxQRp5irNkaK7/AMQ8UfWrWqkCSunnVhYamOdKMdIJ25+ketU2yylnfKFUTPhPp51Xi7gUa7eWpjWoXbf/AAxa3MHKTmA1WRStjRV0YXvvefSCSYGvhUenWgeJtXEvPGIDw0m0P6s65crLBGkMZ32pjwo7u2bzbBDAEyWIIHpyoHw6yrfrO7yqWJ1Ms3ME/T/FSqKSsT1UueSGCPV7GbsxcIBRiIC5hptHpWkuGYnLuev03qvB4c20ZmOUt4VmdBz9K02Ffm2YesgU8LSSY2WuTosUkct9PP0q65k+3bPrkDe61yxqen03rQQ+sEH1Ee4qqRApTu9laPKSPZq+/RAdQZ9Qp+6DVknmgPoQfvFRAX9kj5R91ckjmyPcONmP94j2aa+CPzAPyj3U/hUwByc/WfY1OGHMH5RR4pHWygvJ1B9JVvZgDWbGAQY6baj2Nbu8/aUj6EfWsPESoRiDpHqP5Usugx7FLCY6xbxBZ0RWKwWAGpnnpR7/ANWsMPCynyJBpWw9/D2rxa8oZmGmYBgDvoCI+dHLWOwbD+rsRzJW2AKSJ6DWl2FbF9CNCvyApY7Z25UQZIIP10NMmCFuPALYX9wAfdS5x67mc/sinatEW9iRi8G+9ZTnHKnHGZSlDrSKRUuCEtjpwxvFfP8Azrn3x+Fb0+GhPDG0u/8AWu/5zRYDwijEDO22MmrV3rGcUAYGp9h61nx2KyglizeQGntTnKMmzZfxIGkruJ0BgV9iuILlZF+3ziBAiQBSpiO04UhUUlm+EKJJ+VEeE2bo/WXhDOQiJ+yu5Jjn5eVIy3w1FWy3jbMlpVRwhBA130IGnXxEVZgsMRbRFZHdgZBcq2UAAbqYMfdWPj4W7ixbCFmXXXRFJWdeviKn5UyYWxb70QBnAlyAJEROvyrlFVswY5cs8p+2v+2Rxl3MERxDBQWAaRPSY1q+yoGwJ+//AHrDbv53ZiTqxj02H3URw41ge2gox27LSdKiy1eUfErj1Un3E1ZbuWjqGg+pHsampr6J3g/Kq0yeiXdtur/UA/dXC1wclb0JU+9Q7hJ+GD5SPur7KRsx+etHYDjXAfjQj1Ej6ivltr9hyPnI+jVIXWG4B9DHsa+cofiA9SIj5/zoMKMeIu3F3hvMaH6HelPj/GYBBBHyg/zp1v2YgBj11196U+1VpYggDz5VDLaVmjDTdUCMHxREZbpVSxUgtAMDlvtRzD8XsXdGS2fMqPypd4PhT3mY6gLcP+Bt6R+FX7tkW2vhmtsdJb5b+tdhlyjfsapuKlxZ7CMdh1UhSq8wF0FLuKv5ySOdDhxJGGltUHlqfrW5EzL4f9CrpaM83sXuLcTMZQNRpWHAYwqNas7QqReYoJAAZ4G3In0oYMR5VFpp7Akmev4XhDjPmYDNcdwBJOVmkTO1aOIeAC2CZgFj08qIWhLfP7qFcTu/rX9f9qZRpWLF3KjGmlbLIoa7HpWvD5hsK5I0eDRiFCHMAoPWAD9ag2JEKenmNPeqsbiQRFxFYef+1UHuMoi3b9prmFIIqEzd5mlgNjsdzPr4j7VrweLUC42jEgwRyMc6CNgMK/JkPVbjr7AxVFnA2BJ766CNpfQjzruPmhYY4u17hzhykDlpEUWw+0/Kh+FYZfCQdhI1+dErMwK7GjLku9kwamoqEVICrEiRNcY1zWoE67Vxy0TFdRZ/1NcJ0rqNFcd4MjL+sYCNByke21K/aqTO8U0YNczMaDdpsOSpis2VNx0acLSkK/DWUG4R9mzdP+A/nS1esl7WEtsJzBjHPqPuo7h3IXEk7rhrnvlFU8CwxuYnBg7Ja7z6THuR9Kf0cP6bTB6qdZosD8Os98YtmFHxSRp5dZpsOPwuGSHuBQBuTJ+goD257D3XxguYSFF8FmUNkC3F+OI67x5mg3/tjjHaGdSegJb3OgrVwS1Ys8kmrSGfg+JS83eIiBXud0dQC9lpBhfPMCTHIUn4vBPauPbYGVYjbccj86b7HDDgXwtstJLrKgyAFAUknmxnlpTficDaLsXUHUrMDkTFJmjpDqowi/yEsM+5kGPPeg/GcR+taBOxPqVFFsCrZWzEHQnQR1pL7RcRC4q4s/s8/wBxaSKvGJD9RhG07HkK2W3y7kD6kUsLxAcm963YfjIC+IAjppS7NWmS4pxFLxUBwurKT4txtrtBr6xwmxctqGa7auR4oefF1gyIO9fNisKR/U2wDqdIn6VctjBmIa4snk+3kJqUYyUnJjeKRgxHZByQUxzQdgyj7xVuF7IOG/WYpyOiZQD/AHpNaTwUXZFjEOhQFiXAuLljnEaz51t4PwcpD3Lxdh0ARfUiTNUlInaj5DXDcIlsBUBgCBJn69TNFbY0rNZWB+NaqaC0Y5O2dFd+VQmuinFJVxTrXJrts1xxNoqi9cgVO61Z4mlb8DROXGa3ZlfiY0OxFhskseU1o4xeJuW7Sep9Kj2gui3bPpSOqYyW0IGLICY4/wDIj+9cQUW7IqTfLkfDZtLP8RYx91L14McJjbx+Fu6tL5/rJJ9qOdm7mUXT52E/wk/iKp6d1jYM65ZUNfGFOXQCQwuW/wCJfs+jCV+YrmB4lZYZluKJLSpIBUgxBmrMWM9ukvjnZ/vwxt+HEKJjYX1H/ePetd7sfBGGRfDyOvuY+2+IDX1YODk10M66HSnbAktPPY/MgE/fXnvZTgfelrt4fqbXxg7vc+za15zvXo/CDJees/UAxU8zVGr1kceJRxRd13/JtwSzbuH0FeQcc4C+M4hc7s+JrhAEnZYWfLavXLN8Jh2Y6DxOT+6gn8KXf6NMLIu4lhq5IBPLWWj612KPyqyWFRjDJkl40vyD8X2Hu21AW90E+ZOwrt3sFqgbE3CTuo0pvW/3tzN9kTl8/wB6p2mGZ3PIaeVZssleuiMOVbAK9g8JoCbxPndcfTXyrAOyeFV8iq5IYr4zcM6zvsdB70X4c5CyTcJk+MrcAAMRM+ZI061suMAwZ9G1jQ6tqJ20EdeleXl9XJtJRaNMYON27NuDwdu1aFtFCqN4G/rXLZDFdB125cqw4bFs7OveSgA0heWh211ohg7e5mt+PKsnRnlFx7Lsoz6aAD3qZNQQbnqakTWgidFdrgNfTXHHa6JiuA11jXHFNw1Zhl51UTrVmIuBUJofcIPwRD37j8l8INAe01x7791b9Cego1hkPdwN2JP1rl7BiysfaOpNRf0llXISO01lVwD202F6xbX5ZifqRNbeApnTFADUMrD1VFj8az9omH6NbB+1i09kY1v/AKPvE2LH75H+Bati1hJ5X/WGLhdzMhHSsXF7OzSVIMg9Klw5jAYc+XnWw3rd0G0xAeDE1qSuBJNqVoGPeJtwYADZjlAh7jfaMb+tEuEWyWufxfcAKFi3lyztIt+m5J9hRzhgCG5J0zEA1ny7dFk/II7QXVfDXMMrQz28ubkpkHX5gVjwVzu8Nawlts0aXLsRmJMnKDrHmelDOJf113/qfgKIYD4h/F+Ao8nxGX014uxltAAQOkV228VA7VWtZgk+KH9REFi+wG/h8U/UCrsIWyqSdSFGn7KjQCar4p8Fv0uf5TWkbj1asz/uP4G/xn2KIJmBIETGv1qy2IWoXdvnUl2ravqIeCYrpNfGunenFOV9NdNRauOJKajdri1N65nFdsa1l4rcmFHPStgrBi/61flSS+keHYRwVgKJ8tKE8UeS3kIo2+wpfxn2/U0k/pGxfWKPHPgwo64pz/dt/wA62f0XtriTH/2j/KtYuPbYT/8ATe/yCtv9F/wX/wDq/wDatVj+iLk/VYYs4hLDuhMrnYj90liY96txi4a+AGJVxqrKYYH1pW7Sf/Iv/wAf4CtPBfsetal0SfYSuAm4UDAd2gMnq519lFHghI15kt7x+dLdn+vv+ifjTNZ5fwj7zWef1FI9I//Z"/>
          <p:cNvSpPr>
            <a:spLocks noChangeAspect="1" noChangeArrowheads="1"/>
          </p:cNvSpPr>
          <p:nvPr/>
        </p:nvSpPr>
        <p:spPr bwMode="auto">
          <a:xfrm>
            <a:off x="155575" y="-1584325"/>
            <a:ext cx="2381250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24" name="AutoShape 16" descr="data:image/jpeg;base64,/9j/4AAQSkZJRgABAQAAAQABAAD/2wCEAAkGBxMTEhUUExQVFhUXFxcUFRUYFxQXFxcVGBcYGBgVGBwYHCggGB0lGxUUITEhJSkrLi4uFx8zODMsNygtLiwBCgoKDg0OGxAQGywkHyQsLC8sLCwsLCwsLCwsLCwsLCwsLCwsLCwsLCwsLCwsLCwsLCwsLCwsLCwsNCwsLCwsLP/AABEIAQkAvgMBIgACEQEDEQH/xAAbAAACAwEBAQAAAAAAAAAAAAAFBgIDBAEHAP/EAEQQAAIBAgQDBgMEBggFBQAAAAECEQADBBIhMQVBUQYTImFxoTKBkUKxwdEUI1JicuEHM4KSorLw8SRjc8LSFRc0Q3T/xAAZAQADAQEBAAAAAAAAAAAAAAABAgMEAAX/xAArEQACAgICAQIFAwUAAAAAAAAAAQIRAyESMUEEURMiMmFxM0KBIzRDsdH/2gAMAwEAAhEDEQA/AJ8CBVRUO0LHL8q0cOfKOdUcTcEanlXlxuz030LSXzEGiXA3ymee1C8Y3iEbVs4cpMQKD3kB+0ZLjmCetL2OSTPrTVZsA29elL3FWGaByo0HaBKASao4la5iuPfgmKJcA4VcxTGBCCMz8hPIdTTtpLZNJgfAWGuMFVSWOwAmi/Euyt+2guFQw3YKZKfxRXovCeE4bDAqpQEQGZiMzabmdgOm1aMLjbTZodAQ5EgjQ6Eeo1FZ/PZS9dCH2Q4T3rBm1A5U/wCMxNuymWPpVaYFJFyyFVmkkDRWIJBjpMUP7QXC/hIysDrNasU4KGmZ5xbmaeDcZtqpEQZOlLvaFMxJA3n3o1wzhylZI1rHxawOVOsicaYHBqWhHxWFKCg1yj3H0cc9KXrs1naadIv42RVtaJYQiRWDDWxOtFkuotPEDdm+28jStK4eay2100o3g7ZytAloYgciQNJ+dViTkbuy13LbdCYJbTWDr0PpNAuPXAWcqMqljlWZgTpWvC8Qt95bAziVYksACbqqDChT4lILgTFZeOYcgJcYZVeSF5iIEEct6jOTlQ8Y1YuG6SVSJmnXBWyqClXDWAbqMNopsvYgQBO1UaYEUWjFsHTahOK8Z+KhQ40zW4G+lV2cxI1PWpXQ7dhG/hAIJNOXAeD/APDB43EzSNjGbSSa9V4fxNLeAUEai0FjzingouTEnaSBQtgWxrypc4zaE6UZwrhlE71lfh5u3Bb1A3Y9FrMm7NDWhd4F2ZfE3ZkraU+Nuv7i+demDDpatrbtgKgOVRy3HvX2HtLbTIghVgAfifOp3xJA/eH+b+VdkloWKLLy5GYkeFvtDUhtoIjbQV9w+6ACqLqWY7QN/iO01ddtl9BoAdTzJ6e9UYVWAzrLbgqeahuXQwKCTsFpotdIZBOy6+ZkzXcbgVvKA2jeLKw3BnT1FTvQXU8iAfqf51Yi7f2vciujVsDehev439GBW6NeTDZh1FJPEu0eZ9Jj516li8Kt23lcAjWPIzoRXmnaXgwstBGu4PUTvV6sCaBHFsVmWTQQMCdTRniIUpHPSgVpAGnoaEgxLL8CqrTwZ3onicQrqFAM/Kstmxl31pcdyWwz10M/Ze93jqsb7etNePw5teGIzgiR+zHiI/shqWeyVgd4pBiDIpi7RYS6l/vi65ChUL9r4CImOpJqyrgTd8gDhsaExgtqS1rOp1UTnKwpHPQaVd2twfdqFYh7jKy65gd5FzQwSNqxYJM2ItMiDRiVJ0OWROb+0famD+lsgYiyqiCtmWPLViI9qSKTi37DTlTSECziGtkCPKaOhSfFNAcU00ZwOLUoJO3WmAkBP0bKDW3DJ4QQOVfcZuBWK1vwdv8AVAjpSum9HLoqu4csoY6bGmPiGNUYYAHkP9Gl92OUdIFbbdjPCjpRTV0g1q2FeAYhWgjlTNZYTpzpO4Dg2t3iv2CJnz6U12n1ga/hU3DixnO0a1bQ+RH4V83xAfvD3Y1wbH1H4VM/Gn8U+5/OpS6GRxLWrAu8yTlzkCDqIiq+HYC1btRLmZyjO8ksSfpJrRjIYgAAld+g8p61zh7BYlcuYDKY68j0OtFPdCvq7LhaCsq/sqo+hFXJy9Pxqpv6w+g++rf/ABox8iyZVPh0/wBSaH9ouGriLWU6MNUboenoaIsDl08o6VA3CDqp9QZH4GnTOPGOIpkcqdCDqOhoReia9C/pC4CHIxNvQmFuCDvEBo9q8/v2SDBEEUVVhfRFL2Wt9u9IrHbw5IrRYMcqePQj7HfsrhQ/LatXaQB3QEv4QcsHSUUvBHOdKs7M3Atot5SfQTXeCYdMVeF24+VIYsuZcuW5bENP7QkCKnCVy4lJpKNga3hyIVpkhY5QhnNPSWURWrt24u3s5Ops2woEEaE/Frp+MVVxW4r9+bZYgXEso0QAqqxGx2lj7UDsZ4JuHMc2WYA0VQB95plKk0Bq6ZSLIIjnQ15ViJpktKOnKhnEMIM00XGzroycRaXJNHcKT3I9KX8b8Z9aacFbHcielTQUYH0G9FeDkG4BPKhePswsDypk4Dw1Qgbn1508H8wHpGhECu2vTeidi4Y0AjqfyoBcuFbpHlIJ2ojhbwO/vt9Pzo5ewQQZtEHSSxJGw0G3TQbVcnxL6mh6YgHQS3kJPsula8KzSMyEASJJEfSsz2UqiQvXO7aFtg+IyS2+u4ipYFb3cqbndT3YzRniY5e1dxYjWYzAzzHmR0NWcPGYCWDBQIA0HkSPlNOpK6Fcb2i1Pi1OsLPtVmbykRHLf5mo3bTzIA+scqzuXGhUN1gox/OgrictnXy9WX6ge8ivmZuTBvY/Uae1ZmxoBgyvkZA95r5rinXwn/CfqulFSOpksWneW2VxAYEaxG3UV4/irwJ15SD9a9N7R482sNcYEzGVZg6tpoRvXkObWDVFp2L4oL4OyCNNq2Nw6RoJNYcC0UzcIYF1BI3mq2mLTPuCm5aIRhGbrVOLx9+yzG1hYQEBrjhGQsdZAnbSjHErgW4g5asflQu/e717iC29xWyjKYjPBIUqxmTOlTnSVjQtumFP0tb6d4UYKAvh0XM5XxNC7LMRNKyxlA8X7TBlyw5JzKJ3G2tGeE8Ru2r11Xtm3dYC3aRgR8S+IgLvEAzQ3iDg3YBoftG8ksJM7aRvQ/imJQNB5Vuw7FW+XtQDigm6adyoVleJabh9acMCALQnoKUzam6QOtNtqQoETtUGykImXG2QzBRoCab8NhwltdaTeLuRBG8zRDhOMvOoDbcqbHJKVMXJHQX7QYY5BcUaj3E1g4bDHxHnsNBI1OvOmPHS1jKBrA0+dJlq+RmTKZBOY7QRv7EVbMvJPE/A3WTmywYWYAUxMA66edbGxRTw6MNNSRInYGN9jQHhltXW3nJ8JMLoFGh1IG/86O2sGHg7DkAI+dQ4trRVySeyy9irYts3iLZSTCXDy2Bip2rym2twBgQoZZRumx08verSrKIjMIgEfcQa1ICwiIHPXU/SnUPBNyM97FbK0AHcgMdhtpMVjZrTXQqsufKxEaNuNdutFHsRqsyPccx/rpQ+4bTOSwUkLl8QBaJJI68hQ4V2cpWTOJUnK5BYbrzPSAdKxXrYzfDlncqT4dY1EQarWwwvZlGRSIHONuRnzqRN0d6zZGXQaeFhA1O0HXlS1faH0npiv2zvmVtTMHOx9lmkjG4WdRTr2gC5gxMsw8XqBp6UvmzJq0eNE5XYNwlthEmmXhNrPrMRtWG/goUGp4KVEg0/GgJthrAWg91lbUBSD89K1cEFgXWDZgUuAKWBJKwUZy53MrGm3zof2dbxuT0o3wzgjXbjTDKfiXMQQjfskfC0gGeoFJOPy/cMX83Yy8c4VhwVvSC9tP1bkhiu/wBdDXlXEbZS/OwcB400mZEctRtTlc4PivCA65HZlXxEsYkwQNJgb7eVIeMw91L5FwakzIMgjaZ57VF+40U+rsJW1JM+VB8Uv60+n40ds2wPWKC8SWLhPlRbHohg0m986bhIig/Z3hud2eRuYpos8Pk77VBz2VjHQBxiBjFGsDahFig/FLGS6FB3NN/CeFs1oH1qEXc0wzpKjTwSwXfKP2daXu1OENjEGQIcBp+gJ9qO8F7xMQBt4W36UO/pGw/eDMx1VZEfs869mS5QMEXU9AK1xYZsttMzc2Ow/OjWFvXXPjc+QURSVhMYtqDqf2QBvRq3xt0hmsXAh3YAmPXpUONPRtio1sbRgxzZvqPyrq2F6t9aG8P4wt0EKZ0BFVYztD3YIW2XfYKOZpguKC72Y1DOPnP4VS+Luqdw3rvQO12jvEgvh3VecDUURGKVxKn16j1pXoCjFmm7xlQv60FATo248j5H1is2Ox6NZfLcViQdBoZPM66/Ks9xxBB2O4ob+iW0zuqgaAE8j6dN6ak1ZGUHFgF3YtqSfWukdN647frPKpY3wkEUYpJiNstuYhmGUitYsgLp5Chlm/mNFsB4nA3ot7OXubrOGyJK77VM3blm6D3mUlYLrBAB0yty9a2Ys5VE1zjKo/cZraOpT4SoYnflueUGhkXy90dDsyYpXwrWrz38yhS6hSTEwAMoOkjy5UAv2W74G78Tzd3zfExOp2n0po7S8GsG9g89tUBe2CSFQMsHwQup1yDXqaEdvbQt4lQgCgIAABAGp2FY5yaajfZWFPdFWIQAihGNty/yrZhsTI1+tY8TOaRtFNWkM3sZsC1pElTFUYzixA0NDVwJUc/es2M0FNPDGrBHIzXwbPexCk6gGa9o4OoFofOvJOzwyeIc6cMPxW6qnpUYw4tMGR80Rv4r/iBB2DffQjtA7XXIOoKlfkRFZsLjgbrMTJmttu/48xGlb+dqiKVOxIscNuFfCwUp4cx1gjoOZopwvhF93BOMulRuoGhP0AFX8GYG5dmI7xjHLejNxlQEjppqd6RNo3KCktmbhfCu5xRbPmPdQ8AAZp025xFa+J8PF2ShKNqJHn151RwS6XzFozAwflWk4krmaAVB25mOddT7H4gNezt9XlcU6Jp4T4jMdTIgmDFGcBw8oJdgzc2AKg/I0Wwly3cXMhkdOh6VkxbxtXOxEkDcQ8uFXcmBUuN2mTDQdJKj6b1ktIcwPPNoK3cdu5lVdRrH0H86MUJldJi3bwuZZ5ifvofjA2gNMFi3A0ih/FLBJBo1oyeTBatU09l8PBzNS7Zn6UycKxoCx8q5BYWxircJFYr917b2lGUHRQWGwYHUQetWYXEAsakcaXvq1sqpXwyy5h/vLGkySDBI08Sts+Pw/fHOoAynIVTOqysE7mdYoJ/SPbHeof3Y9zRDjj3H4jaFxwwtS6ombKGAABY7E1R2ws59T0/Gsmbc7sriWkLGDYZa0d2DqawxG1dt4hhT47kqGlSHRMICCSKVePIM0CnN8RMhRSPxVW70zpQ5MakGeCGEWaZsSpFqY5TSdgL0FRyFOC48NbI8op5TuKI1TFLDWAWJ5zTNg7QNvblSlhsVluup6mnLhuJUItV5LQjWhLusbeIuhVMZtvUA1zF3mu22Wcp210NFu0UJiRdHw3ACfJl0PtBqntBwcXgLltzbeAZGoOnMVSqNUJNx0LfDLmJDlEBYHmfs/TemzhfC2BV3xFxuZQhVQGPSfesPDsDcX7bHTdSBr6MNvnRK7hXIMG4NDBZ10J0mFGsGmDUkY8YWsXDctGUbVlBEjzFb0vm4Aw2NQs9n0Rczs124ebHQDooG1XlgBpsKEgptgXjWKa1qp8QII9TW3C4g3bTFyMwIfQRAOhoPxy5mZRzJn5Db3ovw5iRBACsMpjoRH4+1Z5z4ySJTXKwfduFTE1I3C2grt7DEfFuNPmNK0cFtgsZ6itCfggwXeMGtmEtyRG9a8baUE9da+4V4Tr1oANrYOI6n/etPDez6NF/vRlDaCF+JTsZOh51m4pigYjly8tqHMyNdS3ma3n5g5gSdJIXyqM2qHimGuO8Dd8W95b0d2RchILQw5EyvI7ipdpnV7asmoKzPkaWLF0refDYa8Xa4SpaGCqo0lucb6bUf43hsltLazlVQs89KK4sVqSaERHOYjzrfZIit3DcKmZpiZNU42zDeGs2L1CU3GjTLE+N2MFjG5SefOl7HuLl6G5mtVzEx61Rw+yWvTlmNTptT5tQFxu5bGzFdn7KWMy7gTM7mlvhfEYLA0y8ZvnuDHTavPXRhJoRVIZ7COZTcJ86L2uKIg3pJZ2POqi0HeTXJO7FbXQ3cc4uLlsiJ1BH3VbwXF5kyE/7UtWbDtcROZliImFCltehMVVwPG+ASTMkE8wZP51ogpNWzoTSdIfrWBHJiK3phgNzSlZ4qyRLSKIWuNM2w9xFUKOaYaxmIC/hQe7fnwrqTv+dQzXLjZVBZzyAmB59Kb+z3Zju4e8JYahOh5Fvyp4QbI5cygjBjOyxbCKygd+pNwbagwMh+QHzpZweNbZpU7ERzFes3RpJ+fp0FIvbGyqRcWAxOq8yDzip+rw/uiQwZu+RixeD7xc4O4123FBsJd7ptTW5b7tabKdfiX5bjfpP0pWxhcnU1lhLI39jU1CvuHn4irPNb7N5Y0IpMsqetSOIdSINPzkkJxQ6X7ErNCL5Zb2CRedy43LYZIn6Gs9jtEYysK1rcz4nCHYC1cue7/wDiKb0u8myefUNHexbgNfuvGY3SoP7ok/j70y8X4gjAR0pC4K8W3g7ux/CiPB72Z4apZIvm9lse4qzuKv5ToOdV2MQGJmiXGLyW11G/lS4lydaz41U3aK5K4qmNeRDcYmPKqLfFFss8CR5UOs3zOtDMc5zEDbnW3Ik0ZY9hjEcda5bYRvpHlWTC+JTNWdneA4m/8K5Un420HyG5p64Z2StWx4/GfPRfpTRjKVAlKMTz/hXZm5iHMSEnVvypiw3ZBbesfM6mnm3aVYUKAOgiKndQHSN9KosKSJ/EZ5MMF+j4tHb4nZmYk/CjTbX7hU8dwNc7EkqCSVdRtPJxsddiKdu2XAw1s3MolTuR9jaPkdanwrh0W7bAd5bcAAgaodiD1E1X4e2hI5nF/kRF4I5jK4NMXBux90x3lzIvPKBm+U7etOWE4BbRiyqPIHYeYokMATuYHlVY4l5Fn6iT6MXCMDZw65LKnXdjqzHqTWy/iAgLOQoAJPoOdDeMcbtYYZUi5dJCgAzqesa/KhmH4VevXBdxLELv3O8jkG6a8qeUlFaM3NzdLZpxXFLuIMYYRbA1uupAk7ZRzqrD8HtoczTdf9ttSPIDkKMk6QBXFsTvWV77LxxpbewRe4fbOoUA+lJfFuFZGiD5edenCwtZ8bgLbqQ0Gg4rwWUzya5wyKH4rAOoJGtN3H+GNZ8SeJOY5j8xQrD31YRWeSrs0R2LdtWjxCmTDKBftEz4cFMfxZ/zoLj7pVj0NH2uZcQ/VcEgH90T99U9Lbnsn6iuOgP2fSFVjsWafrRe+U7xGX0NYeDD/h0H8Z+rtWJiQ2+gqEqcyybUR5fhKX7clvSKS0thXZSZgxUG4vdUkK7Ac9ahgkLST9TScbkwW0jThLTXLiqmpP8Aqad+GdnLduGuDvH8/hHyG9DuwvCCgDuPE8kTuEG31NN1weLStUFq2SnK3RYcUVgQo6aH6CrBiiOS/U1lxCarpUz50ecgcEWDGk/Z++oti3JBCrA82FQzAdfqarbHgNlykkwNDzmlc2u2Hgn0jffxpuIyNbEMMvxbab7UI7M8VZBcwzDM1tzvCwp2APPSigAGu3qRFBccyrikuqS0J+sRBmB/ZJjnE00ssk7shkhFK66GX9MTKSysqgSdVIA66GgmIx74ghcMWW2N7rqQoH7oGrHnP3VD9GbEvmuBktD4bUgT5vRRnRfCQFA5AER02NP8aVdkvh837L/ZPh+Hw2GWVytdO7sDmYnnqNBWhWnWZnWs4vLyJj+I/wDdpUkCnUEH+ypP1QyK55Gyscaj0XqnWvi3KqogfFH9qPZ6k4bSNf7Mj5lTXcg8TjnzqprXzqzIRuF+RI/zCpa+f0P4V1jIHYnBZuVJPGOA5WLW/CeYGxNejan/AFNAuPI4TPb3Q5iOq8/nSTSZTH2eZ4+zIIYQRTSOF3WuYp1tyO6S3bYlQCQiggSatu8Zw96FZLbMIJJCyPKrcP2nRWZR8OhPKkxSeKWjRP0/xFsCcLtmyiW7y5XCbH+Ik6jQ0ucVU942X4ZkV6XfSzixlBB0mRBKnqKUeM8Kay+VtQfhPUVnlicZufuPLS4+wAtYFis1pw5yitFzGZFy0PAJqsY+SL2evYZALsD7KCf7RP5VegBYmqMK03bxMCGCj0VR+JNaLDDxQRp5irNkaK7/AMQ8UfWrWqkCSunnVhYamOdKMdIJ25+ketU2yylnfKFUTPhPp51Xi7gUa7eWpjWoXbf/AAxa3MHKTmA1WRStjRV0YXvvefSCSYGvhUenWgeJtXEvPGIDw0m0P6s65crLBGkMZ32pjwo7u2bzbBDAEyWIIHpyoHw6yrfrO7yqWJ1Ms3ME/T/FSqKSsT1UueSGCPV7GbsxcIBRiIC5hptHpWkuGYnLuev03qvB4c20ZmOUt4VmdBz9K02Ffm2YesgU8LSSY2WuTosUkct9PP0q65k+3bPrkDe61yxqen03rQQ+sEH1Ee4qqRApTu9laPKSPZq+/RAdQZ9Qp+6DVknmgPoQfvFRAX9kj5R91ckjmyPcONmP94j2aa+CPzAPyj3U/hUwByc/WfY1OGHMH5RR4pHWygvJ1B9JVvZgDWbGAQY6baj2Nbu8/aUj6EfWsPESoRiDpHqP5Usugx7FLCY6xbxBZ0RWKwWAGpnnpR7/ANWsMPCynyJBpWw9/D2rxa8oZmGmYBgDvoCI+dHLWOwbD+rsRzJW2AKSJ6DWl2FbF9CNCvyApY7Z25UQZIIP10NMmCFuPALYX9wAfdS5x67mc/sinatEW9iRi8G+9ZTnHKnHGZSlDrSKRUuCEtjpwxvFfP8Azrn3x+Fb0+GhPDG0u/8AWu/5zRYDwijEDO22MmrV3rGcUAYGp9h61nx2KyglizeQGntTnKMmzZfxIGkruJ0BgV9iuILlZF+3ziBAiQBSpiO04UhUUlm+EKJJ+VEeE2bo/WXhDOQiJ+yu5Jjn5eVIy3w1FWy3jbMlpVRwhBA130IGnXxEVZgsMRbRFZHdgZBcq2UAAbqYMfdWPj4W7ixbCFmXXXRFJWdeviKn5UyYWxb70QBnAlyAJEROvyrlFVswY5cs8p+2v+2Rxl3MERxDBQWAaRPSY1q+yoGwJ+//AHrDbv53ZiTqxj02H3URw41ge2gox27LSdKiy1eUfErj1Un3E1ZbuWjqGg+pHsampr6J3g/Kq0yeiXdtur/UA/dXC1wclb0JU+9Q7hJ+GD5SPur7KRsx+etHYDjXAfjQj1Ej6ivltr9hyPnI+jVIXWG4B9DHsa+cofiA9SIj5/zoMKMeIu3F3hvMaH6HelPj/GYBBBHyg/zp1v2YgBj11196U+1VpYggDz5VDLaVmjDTdUCMHxREZbpVSxUgtAMDlvtRzD8XsXdGS2fMqPypd4PhT3mY6gLcP+Bt6R+FX7tkW2vhmtsdJb5b+tdhlyjfsapuKlxZ7CMdh1UhSq8wF0FLuKv5ySOdDhxJGGltUHlqfrW5EzL4f9CrpaM83sXuLcTMZQNRpWHAYwqNas7QqReYoJAAZ4G3In0oYMR5VFpp7Akmev4XhDjPmYDNcdwBJOVmkTO1aOIeAC2CZgFj08qIWhLfP7qFcTu/rX9f9qZRpWLF3KjGmlbLIoa7HpWvD5hsK5I0eDRiFCHMAoPWAD9ag2JEKenmNPeqsbiQRFxFYef+1UHuMoi3b9prmFIIqEzd5mlgNjsdzPr4j7VrweLUC42jEgwRyMc6CNgMK/JkPVbjr7AxVFnA2BJ766CNpfQjzruPmhYY4u17hzhykDlpEUWw+0/Kh+FYZfCQdhI1+dErMwK7GjLku9kwamoqEVICrEiRNcY1zWoE67Vxy0TFdRZ/1NcJ0rqNFcd4MjL+sYCNByke21K/aqTO8U0YNczMaDdpsOSpis2VNx0acLSkK/DWUG4R9mzdP+A/nS1esl7WEtsJzBjHPqPuo7h3IXEk7rhrnvlFU8CwxuYnBg7Ja7z6THuR9Kf0cP6bTB6qdZosD8Os98YtmFHxSRp5dZpsOPwuGSHuBQBuTJ+goD257D3XxguYSFF8FmUNkC3F+OI67x5mg3/tjjHaGdSegJb3OgrVwS1Ys8kmrSGfg+JS83eIiBXud0dQC9lpBhfPMCTHIUn4vBPauPbYGVYjbccj86b7HDDgXwtstJLrKgyAFAUknmxnlpTficDaLsXUHUrMDkTFJmjpDqowi/yEsM+5kGPPeg/GcR+taBOxPqVFFsCrZWzEHQnQR1pL7RcRC4q4s/s8/wBxaSKvGJD9RhG07HkK2W3y7kD6kUsLxAcm963YfjIC+IAjppS7NWmS4pxFLxUBwurKT4txtrtBr6xwmxctqGa7auR4oefF1gyIO9fNisKR/U2wDqdIn6VctjBmIa4snk+3kJqUYyUnJjeKRgxHZByQUxzQdgyj7xVuF7IOG/WYpyOiZQD/AHpNaTwUXZFjEOhQFiXAuLljnEaz51t4PwcpD3Lxdh0ARfUiTNUlInaj5DXDcIlsBUBgCBJn69TNFbY0rNZWB+NaqaC0Y5O2dFd+VQmuinFJVxTrXJrts1xxNoqi9cgVO61Z4mlb8DROXGa3ZlfiY0OxFhskseU1o4xeJuW7Sep9Kj2gui3bPpSOqYyW0IGLICY4/wDIj+9cQUW7IqTfLkfDZtLP8RYx91L14McJjbx+Fu6tL5/rJJ9qOdm7mUXT52E/wk/iKp6d1jYM65ZUNfGFOXQCQwuW/wCJfs+jCV+YrmB4lZYZluKJLSpIBUgxBmrMWM9ukvjnZ/vwxt+HEKJjYX1H/ePetd7sfBGGRfDyOvuY+2+IDX1YODk10M66HSnbAktPPY/MgE/fXnvZTgfelrt4fqbXxg7vc+za15zvXo/CDJees/UAxU8zVGr1kceJRxRd13/JtwSzbuH0FeQcc4C+M4hc7s+JrhAEnZYWfLavXLN8Jh2Y6DxOT+6gn8KXf6NMLIu4lhq5IBPLWWj612KPyqyWFRjDJkl40vyD8X2Hu21AW90E+ZOwrt3sFqgbE3CTuo0pvW/3tzN9kTl8/wB6p2mGZ3PIaeVZssleuiMOVbAK9g8JoCbxPndcfTXyrAOyeFV8iq5IYr4zcM6zvsdB70X4c5CyTcJk+MrcAAMRM+ZI061suMAwZ9G1jQ6tqJ20EdeleXl9XJtJRaNMYON27NuDwdu1aFtFCqN4G/rXLZDFdB125cqw4bFs7OveSgA0heWh211ohg7e5mt+PKsnRnlFx7Lsoz6aAD3qZNQQbnqakTWgidFdrgNfTXHHa6JiuA11jXHFNw1Zhl51UTrVmIuBUJofcIPwRD37j8l8INAe01x7791b9Cego1hkPdwN2JP1rl7BiysfaOpNRf0llXISO01lVwD202F6xbX5ZifqRNbeApnTFADUMrD1VFj8az9omH6NbB+1i09kY1v/AKPvE2LH75H+Bati1hJ5X/WGLhdzMhHSsXF7OzSVIMg9Klw5jAYc+XnWw3rd0G0xAeDE1qSuBJNqVoGPeJtwYADZjlAh7jfaMb+tEuEWyWufxfcAKFi3lyztIt+m5J9hRzhgCG5J0zEA1ny7dFk/II7QXVfDXMMrQz28ubkpkHX5gVjwVzu8Nawlts0aXLsRmJMnKDrHmelDOJf113/qfgKIYD4h/F+Ao8nxGX014uxltAAQOkV228VA7VWtZgk+KH9REFi+wG/h8U/UCrsIWyqSdSFGn7KjQCar4p8Fv0uf5TWkbj1asz/uP4G/xn2KIJmBIETGv1qy2IWoXdvnUl2ravqIeCYrpNfGunenFOV9NdNRauOJKajdri1N65nFdsa1l4rcmFHPStgrBi/61flSS+keHYRwVgKJ8tKE8UeS3kIo2+wpfxn2/U0k/pGxfWKPHPgwo64pz/dt/wA62f0XtriTH/2j/KtYuPbYT/8ATe/yCtv9F/wX/wDq/wDatVj+iLk/VYYs4hLDuhMrnYj90liY96txi4a+AGJVxqrKYYH1pW7Sf/Iv/wAf4CtPBfsetal0SfYSuAm4UDAd2gMnq519lFHghI15kt7x+dLdn+vv+ifjTNZ5fwj7zWef1FI9I//Z"/>
          <p:cNvSpPr>
            <a:spLocks noChangeAspect="1" noChangeArrowheads="1"/>
          </p:cNvSpPr>
          <p:nvPr/>
        </p:nvSpPr>
        <p:spPr bwMode="auto">
          <a:xfrm>
            <a:off x="155575" y="-1584325"/>
            <a:ext cx="2381250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sp>
        <p:nvSpPr>
          <p:cNvPr id="17426" name="AutoShape 18" descr="data:image/jpeg;base64,/9j/4AAQSkZJRgABAQAAAQABAAD/2wCEAAkGBxMTEhUUExQVFhUXFxcUFRUYFxQXFxcVGBcYGBgVGBwYHCggGB0lGxUUITEhJSkrLi4uFx8zODMsNygtLiwBCgoKDg0OGxAQGywkHyQsLC8sLCwsLCwsLCwsLCwsLCwsLCwsLCwsLCwsLCwsLCwsLCwsLCwsLCwsNCwsLCwsLP/AABEIAQkAvgMBIgACEQEDEQH/xAAbAAACAwEBAQAAAAAAAAAAAAAFBgIDBAEHAP/EAEQQAAIBAgQDBgMEBggFBQAAAAECEQADBBIhMQVBUQYTImFxoTKBkUKxwdEUI1JicuEHM4KSorLw8SRjc8LSFRc0Q3T/xAAZAQADAQEBAAAAAAAAAAAAAAABAgMEAAX/xAArEQACAgICAQIFAwUAAAAAAAAAAQIRAyESMUEEURMiMmFxM0KBIzRDsdH/2gAMAwEAAhEDEQA/AJ8CBVRUO0LHL8q0cOfKOdUcTcEanlXlxuz030LSXzEGiXA3ymee1C8Y3iEbVs4cpMQKD3kB+0ZLjmCetL2OSTPrTVZsA29elL3FWGaByo0HaBKASao4la5iuPfgmKJcA4VcxTGBCCMz8hPIdTTtpLZNJgfAWGuMFVSWOwAmi/Euyt+2guFQw3YKZKfxRXovCeE4bDAqpQEQGZiMzabmdgOm1aMLjbTZodAQ5EgjQ6Eeo1FZ/PZS9dCH2Q4T3rBm1A5U/wCMxNuymWPpVaYFJFyyFVmkkDRWIJBjpMUP7QXC/hIysDrNasU4KGmZ5xbmaeDcZtqpEQZOlLvaFMxJA3n3o1wzhylZI1rHxawOVOsicaYHBqWhHxWFKCg1yj3H0cc9KXrs1naadIv42RVtaJYQiRWDDWxOtFkuotPEDdm+28jStK4eay2100o3g7ZytAloYgciQNJ+dViTkbuy13LbdCYJbTWDr0PpNAuPXAWcqMqljlWZgTpWvC8Qt95bAziVYksACbqqDChT4lILgTFZeOYcgJcYZVeSF5iIEEct6jOTlQ8Y1YuG6SVSJmnXBWyqClXDWAbqMNopsvYgQBO1UaYEUWjFsHTahOK8Z+KhQ40zW4G+lV2cxI1PWpXQ7dhG/hAIJNOXAeD/APDB43EzSNjGbSSa9V4fxNLeAUEai0FjzingouTEnaSBQtgWxrypc4zaE6UZwrhlE71lfh5u3Bb1A3Y9FrMm7NDWhd4F2ZfE3ZkraU+Nuv7i+demDDpatrbtgKgOVRy3HvX2HtLbTIghVgAfifOp3xJA/eH+b+VdkloWKLLy5GYkeFvtDUhtoIjbQV9w+6ACqLqWY7QN/iO01ddtl9BoAdTzJ6e9UYVWAzrLbgqeahuXQwKCTsFpotdIZBOy6+ZkzXcbgVvKA2jeLKw3BnT1FTvQXU8iAfqf51Yi7f2vciujVsDehev439GBW6NeTDZh1FJPEu0eZ9Jj516li8Kt23lcAjWPIzoRXmnaXgwstBGu4PUTvV6sCaBHFsVmWTQQMCdTRniIUpHPSgVpAGnoaEgxLL8CqrTwZ3onicQrqFAM/Kstmxl31pcdyWwz10M/Ze93jqsb7etNePw5teGIzgiR+zHiI/shqWeyVgd4pBiDIpi7RYS6l/vi65ChUL9r4CImOpJqyrgTd8gDhsaExgtqS1rOp1UTnKwpHPQaVd2twfdqFYh7jKy65gd5FzQwSNqxYJM2ItMiDRiVJ0OWROb+0famD+lsgYiyqiCtmWPLViI9qSKTi37DTlTSECziGtkCPKaOhSfFNAcU00ZwOLUoJO3WmAkBP0bKDW3DJ4QQOVfcZuBWK1vwdv8AVAjpSum9HLoqu4csoY6bGmPiGNUYYAHkP9Gl92OUdIFbbdjPCjpRTV0g1q2FeAYhWgjlTNZYTpzpO4Dg2t3iv2CJnz6U12n1ga/hU3DixnO0a1bQ+RH4V83xAfvD3Y1wbH1H4VM/Gn8U+5/OpS6GRxLWrAu8yTlzkCDqIiq+HYC1btRLmZyjO8ksSfpJrRjIYgAAld+g8p61zh7BYlcuYDKY68j0OtFPdCvq7LhaCsq/sqo+hFXJy9Pxqpv6w+g++rf/ABox8iyZVPh0/wBSaH9ouGriLWU6MNUboenoaIsDl08o6VA3CDqp9QZH4GnTOPGOIpkcqdCDqOhoReia9C/pC4CHIxNvQmFuCDvEBo9q8/v2SDBEEUVVhfRFL2Wt9u9IrHbw5IrRYMcqePQj7HfsrhQ/LatXaQB3QEv4QcsHSUUvBHOdKs7M3Atot5SfQTXeCYdMVeF24+VIYsuZcuW5bENP7QkCKnCVy4lJpKNga3hyIVpkhY5QhnNPSWURWrt24u3s5Ops2woEEaE/Frp+MVVxW4r9+bZYgXEso0QAqqxGx2lj7UDsZ4JuHMc2WYA0VQB95plKk0Bq6ZSLIIjnQ15ViJpktKOnKhnEMIM00XGzroycRaXJNHcKT3I9KX8b8Z9aacFbHcielTQUYH0G9FeDkG4BPKhePswsDypk4Dw1Qgbn1508H8wHpGhECu2vTeidi4Y0AjqfyoBcuFbpHlIJ2ojhbwO/vt9Pzo5ewQQZtEHSSxJGw0G3TQbVcnxL6mh6YgHQS3kJPsula8KzSMyEASJJEfSsz2UqiQvXO7aFtg+IyS2+u4ipYFb3cqbndT3YzRniY5e1dxYjWYzAzzHmR0NWcPGYCWDBQIA0HkSPlNOpK6Fcb2i1Pi1OsLPtVmbykRHLf5mo3bTzIA+scqzuXGhUN1gox/OgrictnXy9WX6ge8ivmZuTBvY/Uae1ZmxoBgyvkZA95r5rinXwn/CfqulFSOpksWneW2VxAYEaxG3UV4/irwJ15SD9a9N7R482sNcYEzGVZg6tpoRvXkObWDVFp2L4oL4OyCNNq2Nw6RoJNYcC0UzcIYF1BI3mq2mLTPuCm5aIRhGbrVOLx9+yzG1hYQEBrjhGQsdZAnbSjHErgW4g5asflQu/e717iC29xWyjKYjPBIUqxmTOlTnSVjQtumFP0tb6d4UYKAvh0XM5XxNC7LMRNKyxlA8X7TBlyw5JzKJ3G2tGeE8Ru2r11Xtm3dYC3aRgR8S+IgLvEAzQ3iDg3YBoftG8ksJM7aRvQ/imJQNB5Vuw7FW+XtQDigm6adyoVleJabh9acMCALQnoKUzam6QOtNtqQoETtUGykImXG2QzBRoCab8NhwltdaTeLuRBG8zRDhOMvOoDbcqbHJKVMXJHQX7QYY5BcUaj3E1g4bDHxHnsNBI1OvOmPHS1jKBrA0+dJlq+RmTKZBOY7QRv7EVbMvJPE/A3WTmywYWYAUxMA66edbGxRTw6MNNSRInYGN9jQHhltXW3nJ8JMLoFGh1IG/86O2sGHg7DkAI+dQ4trRVySeyy9irYts3iLZSTCXDy2Bip2rym2twBgQoZZRumx08verSrKIjMIgEfcQa1ICwiIHPXU/SnUPBNyM97FbK0AHcgMdhtpMVjZrTXQqsufKxEaNuNdutFHsRqsyPccx/rpQ+4bTOSwUkLl8QBaJJI68hQ4V2cpWTOJUnK5BYbrzPSAdKxXrYzfDlncqT4dY1EQarWwwvZlGRSIHONuRnzqRN0d6zZGXQaeFhA1O0HXlS1faH0npiv2zvmVtTMHOx9lmkjG4WdRTr2gC5gxMsw8XqBp6UvmzJq0eNE5XYNwlthEmmXhNrPrMRtWG/goUGp4KVEg0/GgJthrAWg91lbUBSD89K1cEFgXWDZgUuAKWBJKwUZy53MrGm3zof2dbxuT0o3wzgjXbjTDKfiXMQQjfskfC0gGeoFJOPy/cMX83Yy8c4VhwVvSC9tP1bkhiu/wBdDXlXEbZS/OwcB400mZEctRtTlc4PivCA65HZlXxEsYkwQNJgb7eVIeMw91L5FwakzIMgjaZ57VF+40U+rsJW1JM+VB8Uv60+n40ds2wPWKC8SWLhPlRbHohg0m986bhIig/Z3hud2eRuYpos8Pk77VBz2VjHQBxiBjFGsDahFig/FLGS6FB3NN/CeFs1oH1qEXc0wzpKjTwSwXfKP2daXu1OENjEGQIcBp+gJ9qO8F7xMQBt4W36UO/pGw/eDMx1VZEfs869mS5QMEXU9AK1xYZsttMzc2Ow/OjWFvXXPjc+QURSVhMYtqDqf2QBvRq3xt0hmsXAh3YAmPXpUONPRtio1sbRgxzZvqPyrq2F6t9aG8P4wt0EKZ0BFVYztD3YIW2XfYKOZpguKC72Y1DOPnP4VS+Luqdw3rvQO12jvEgvh3VecDUURGKVxKn16j1pXoCjFmm7xlQv60FATo248j5H1is2Ox6NZfLcViQdBoZPM66/Ks9xxBB2O4ob+iW0zuqgaAE8j6dN6ak1ZGUHFgF3YtqSfWukdN647frPKpY3wkEUYpJiNstuYhmGUitYsgLp5Chlm/mNFsB4nA3ot7OXubrOGyJK77VM3blm6D3mUlYLrBAB0yty9a2Ys5VE1zjKo/cZraOpT4SoYnflueUGhkXy90dDsyYpXwrWrz38yhS6hSTEwAMoOkjy5UAv2W74G78Tzd3zfExOp2n0po7S8GsG9g89tUBe2CSFQMsHwQup1yDXqaEdvbQt4lQgCgIAABAGp2FY5yaajfZWFPdFWIQAihGNty/yrZhsTI1+tY8TOaRtFNWkM3sZsC1pElTFUYzixA0NDVwJUc/es2M0FNPDGrBHIzXwbPexCk6gGa9o4OoFofOvJOzwyeIc6cMPxW6qnpUYw4tMGR80Rv4r/iBB2DffQjtA7XXIOoKlfkRFZsLjgbrMTJmttu/48xGlb+dqiKVOxIscNuFfCwUp4cx1gjoOZopwvhF93BOMulRuoGhP0AFX8GYG5dmI7xjHLejNxlQEjppqd6RNo3KCktmbhfCu5xRbPmPdQ8AAZp025xFa+J8PF2ShKNqJHn151RwS6XzFozAwflWk4krmaAVB25mOddT7H4gNezt9XlcU6Jp4T4jMdTIgmDFGcBw8oJdgzc2AKg/I0Wwly3cXMhkdOh6VkxbxtXOxEkDcQ8uFXcmBUuN2mTDQdJKj6b1ktIcwPPNoK3cdu5lVdRrH0H86MUJldJi3bwuZZ5ifvofjA2gNMFi3A0ih/FLBJBo1oyeTBatU09l8PBzNS7Zn6UycKxoCx8q5BYWxircJFYr917b2lGUHRQWGwYHUQetWYXEAsakcaXvq1sqpXwyy5h/vLGkySDBI08Sts+Pw/fHOoAynIVTOqysE7mdYoJ/SPbHeof3Y9zRDjj3H4jaFxwwtS6ombKGAABY7E1R2ws59T0/Gsmbc7sriWkLGDYZa0d2DqawxG1dt4hhT47kqGlSHRMICCSKVePIM0CnN8RMhRSPxVW70zpQ5MakGeCGEWaZsSpFqY5TSdgL0FRyFOC48NbI8op5TuKI1TFLDWAWJ5zTNg7QNvblSlhsVluup6mnLhuJUItV5LQjWhLusbeIuhVMZtvUA1zF3mu22Wcp210NFu0UJiRdHw3ACfJl0PtBqntBwcXgLltzbeAZGoOnMVSqNUJNx0LfDLmJDlEBYHmfs/TemzhfC2BV3xFxuZQhVQGPSfesPDsDcX7bHTdSBr6MNvnRK7hXIMG4NDBZ10J0mFGsGmDUkY8YWsXDctGUbVlBEjzFb0vm4Aw2NQs9n0Rczs124ebHQDooG1XlgBpsKEgptgXjWKa1qp8QII9TW3C4g3bTFyMwIfQRAOhoPxy5mZRzJn5Db3ovw5iRBACsMpjoRH4+1Z5z4ySJTXKwfduFTE1I3C2grt7DEfFuNPmNK0cFtgsZ6itCfggwXeMGtmEtyRG9a8baUE9da+4V4Tr1oANrYOI6n/etPDez6NF/vRlDaCF+JTsZOh51m4pigYjly8tqHMyNdS3ma3n5g5gSdJIXyqM2qHimGuO8Dd8W95b0d2RchILQw5EyvI7ipdpnV7asmoKzPkaWLF0refDYa8Xa4SpaGCqo0lucb6bUf43hsltLazlVQs89KK4sVqSaERHOYjzrfZIit3DcKmZpiZNU42zDeGs2L1CU3GjTLE+N2MFjG5SefOl7HuLl6G5mtVzEx61Rw+yWvTlmNTptT5tQFxu5bGzFdn7KWMy7gTM7mlvhfEYLA0y8ZvnuDHTavPXRhJoRVIZ7COZTcJ86L2uKIg3pJZ2POqi0HeTXJO7FbXQ3cc4uLlsiJ1BH3VbwXF5kyE/7UtWbDtcROZliImFCltehMVVwPG+ASTMkE8wZP51ogpNWzoTSdIfrWBHJiK3phgNzSlZ4qyRLSKIWuNM2w9xFUKOaYaxmIC/hQe7fnwrqTv+dQzXLjZVBZzyAmB59Kb+z3Zju4e8JYahOh5Fvyp4QbI5cygjBjOyxbCKygd+pNwbagwMh+QHzpZweNbZpU7ERzFes3RpJ+fp0FIvbGyqRcWAxOq8yDzip+rw/uiQwZu+RixeD7xc4O4123FBsJd7ptTW5b7tabKdfiX5bjfpP0pWxhcnU1lhLI39jU1CvuHn4irPNb7N5Y0IpMsqetSOIdSINPzkkJxQ6X7ErNCL5Zb2CRedy43LYZIn6Gs9jtEYysK1rcz4nCHYC1cue7/wDiKb0u8myefUNHexbgNfuvGY3SoP7ok/j70y8X4gjAR0pC4K8W3g7ux/CiPB72Z4apZIvm9lse4qzuKv5ToOdV2MQGJmiXGLyW11G/lS4lydaz41U3aK5K4qmNeRDcYmPKqLfFFss8CR5UOs3zOtDMc5zEDbnW3Ik0ZY9hjEcda5bYRvpHlWTC+JTNWdneA4m/8K5Un420HyG5p64Z2StWx4/GfPRfpTRjKVAlKMTz/hXZm5iHMSEnVvypiw3ZBbesfM6mnm3aVYUKAOgiKndQHSN9KosKSJ/EZ5MMF+j4tHb4nZmYk/CjTbX7hU8dwNc7EkqCSVdRtPJxsddiKdu2XAw1s3MolTuR9jaPkdanwrh0W7bAd5bcAAgaodiD1E1X4e2hI5nF/kRF4I5jK4NMXBux90x3lzIvPKBm+U7etOWE4BbRiyqPIHYeYokMATuYHlVY4l5Fn6iT6MXCMDZw65LKnXdjqzHqTWy/iAgLOQoAJPoOdDeMcbtYYZUi5dJCgAzqesa/KhmH4VevXBdxLELv3O8jkG6a8qeUlFaM3NzdLZpxXFLuIMYYRbA1uupAk7ZRzqrD8HtoczTdf9ttSPIDkKMk6QBXFsTvWV77LxxpbewRe4fbOoUA+lJfFuFZGiD5edenCwtZ8bgLbqQ0Gg4rwWUzya5wyKH4rAOoJGtN3H+GNZ8SeJOY5j8xQrD31YRWeSrs0R2LdtWjxCmTDKBftEz4cFMfxZ/zoLj7pVj0NH2uZcQ/VcEgH90T99U9Lbnsn6iuOgP2fSFVjsWafrRe+U7xGX0NYeDD/h0H8Z+rtWJiQ2+gqEqcyybUR5fhKX7clvSKS0thXZSZgxUG4vdUkK7Ac9ahgkLST9TScbkwW0jThLTXLiqmpP8Aqad+GdnLduGuDvH8/hHyG9DuwvCCgDuPE8kTuEG31NN1weLStUFq2SnK3RYcUVgQo6aH6CrBiiOS/U1lxCarpUz50ecgcEWDGk/Z++oti3JBCrA82FQzAdfqarbHgNlykkwNDzmlc2u2Hgn0jffxpuIyNbEMMvxbab7UI7M8VZBcwzDM1tzvCwp2APPSigAGu3qRFBccyrikuqS0J+sRBmB/ZJjnE00ssk7shkhFK66GX9MTKSysqgSdVIA66GgmIx74ghcMWW2N7rqQoH7oGrHnP3VD9GbEvmuBktD4bUgT5vRRnRfCQFA5AER02NP8aVdkvh837L/ZPh+Hw2GWVytdO7sDmYnnqNBWhWnWZnWs4vLyJj+I/wDdpUkCnUEH+ypP1QyK55Gyscaj0XqnWvi3KqogfFH9qPZ6k4bSNf7Mj5lTXcg8TjnzqprXzqzIRuF+RI/zCpa+f0P4V1jIHYnBZuVJPGOA5WLW/CeYGxNejan/AFNAuPI4TPb3Q5iOq8/nSTSZTH2eZ4+zIIYQRTSOF3WuYp1tyO6S3bYlQCQiggSatu8Zw96FZLbMIJJCyPKrcP2nRWZR8OhPKkxSeKWjRP0/xFsCcLtmyiW7y5XCbH+Ik6jQ0ucVU942X4ZkV6XfSzixlBB0mRBKnqKUeM8Kay+VtQfhPUVnlicZufuPLS4+wAtYFis1pw5yitFzGZFy0PAJqsY+SL2evYZALsD7KCf7RP5VegBYmqMK03bxMCGCj0VR+JNaLDDxQRp5irNkaK7/AMQ8UfWrWqkCSunnVhYamOdKMdIJ25+ketU2yylnfKFUTPhPp51Xi7gUa7eWpjWoXbf/AAxa3MHKTmA1WRStjRV0YXvvefSCSYGvhUenWgeJtXEvPGIDw0m0P6s65crLBGkMZ32pjwo7u2bzbBDAEyWIIHpyoHw6yrfrO7yqWJ1Ms3ME/T/FSqKSsT1UueSGCPV7GbsxcIBRiIC5hptHpWkuGYnLuev03qvB4c20ZmOUt4VmdBz9K02Ffm2YesgU8LSSY2WuTosUkct9PP0q65k+3bPrkDe61yxqen03rQQ+sEH1Ee4qqRApTu9laPKSPZq+/RAdQZ9Qp+6DVknmgPoQfvFRAX9kj5R91ckjmyPcONmP94j2aa+CPzAPyj3U/hUwByc/WfY1OGHMH5RR4pHWygvJ1B9JVvZgDWbGAQY6baj2Nbu8/aUj6EfWsPESoRiDpHqP5Usugx7FLCY6xbxBZ0RWKwWAGpnnpR7/ANWsMPCynyJBpWw9/D2rxa8oZmGmYBgDvoCI+dHLWOwbD+rsRzJW2AKSJ6DWl2FbF9CNCvyApY7Z25UQZIIP10NMmCFuPALYX9wAfdS5x67mc/sinatEW9iRi8G+9ZTnHKnHGZSlDrSKRUuCEtjpwxvFfP8Azrn3x+Fb0+GhPDG0u/8AWu/5zRYDwijEDO22MmrV3rGcUAYGp9h61nx2KyglizeQGntTnKMmzZfxIGkruJ0BgV9iuILlZF+3ziBAiQBSpiO04UhUUlm+EKJJ+VEeE2bo/WXhDOQiJ+yu5Jjn5eVIy3w1FWy3jbMlpVRwhBA130IGnXxEVZgsMRbRFZHdgZBcq2UAAbqYMfdWPj4W7ixbCFmXXXRFJWdeviKn5UyYWxb70QBnAlyAJEROvyrlFVswY5cs8p+2v+2Rxl3MERxDBQWAaRPSY1q+yoGwJ+//AHrDbv53ZiTqxj02H3URw41ge2gox27LSdKiy1eUfErj1Un3E1ZbuWjqGg+pHsampr6J3g/Kq0yeiXdtur/UA/dXC1wclb0JU+9Q7hJ+GD5SPur7KRsx+etHYDjXAfjQj1Ej6ivltr9hyPnI+jVIXWG4B9DHsa+cofiA9SIj5/zoMKMeIu3F3hvMaH6HelPj/GYBBBHyg/zp1v2YgBj11196U+1VpYggDz5VDLaVmjDTdUCMHxREZbpVSxUgtAMDlvtRzD8XsXdGS2fMqPypd4PhT3mY6gLcP+Bt6R+FX7tkW2vhmtsdJb5b+tdhlyjfsapuKlxZ7CMdh1UhSq8wF0FLuKv5ySOdDhxJGGltUHlqfrW5EzL4f9CrpaM83sXuLcTMZQNRpWHAYwqNas7QqReYoJAAZ4G3In0oYMR5VFpp7Akmev4XhDjPmYDNcdwBJOVmkTO1aOIeAC2CZgFj08qIWhLfP7qFcTu/rX9f9qZRpWLF3KjGmlbLIoa7HpWvD5hsK5I0eDRiFCHMAoPWAD9ag2JEKenmNPeqsbiQRFxFYef+1UHuMoi3b9prmFIIqEzd5mlgNjsdzPr4j7VrweLUC42jEgwRyMc6CNgMK/JkPVbjr7AxVFnA2BJ766CNpfQjzruPmhYY4u17hzhykDlpEUWw+0/Kh+FYZfCQdhI1+dErMwK7GjLku9kwamoqEVICrEiRNcY1zWoE67Vxy0TFdRZ/1NcJ0rqNFcd4MjL+sYCNByke21K/aqTO8U0YNczMaDdpsOSpis2VNx0acLSkK/DWUG4R9mzdP+A/nS1esl7WEtsJzBjHPqPuo7h3IXEk7rhrnvlFU8CwxuYnBg7Ja7z6THuR9Kf0cP6bTB6qdZosD8Os98YtmFHxSRp5dZpsOPwuGSHuBQBuTJ+goD257D3XxguYSFF8FmUNkC3F+OI67x5mg3/tjjHaGdSegJb3OgrVwS1Ys8kmrSGfg+JS83eIiBXud0dQC9lpBhfPMCTHIUn4vBPauPbYGVYjbccj86b7HDDgXwtstJLrKgyAFAUknmxnlpTficDaLsXUHUrMDkTFJmjpDqowi/yEsM+5kGPPeg/GcR+taBOxPqVFFsCrZWzEHQnQR1pL7RcRC4q4s/s8/wBxaSKvGJD9RhG07HkK2W3y7kD6kUsLxAcm963YfjIC+IAjppS7NWmS4pxFLxUBwurKT4txtrtBr6xwmxctqGa7auR4oefF1gyIO9fNisKR/U2wDqdIn6VctjBmIa4snk+3kJqUYyUnJjeKRgxHZByQUxzQdgyj7xVuF7IOG/WYpyOiZQD/AHpNaTwUXZFjEOhQFiXAuLljnEaz51t4PwcpD3Lxdh0ARfUiTNUlInaj5DXDcIlsBUBgCBJn69TNFbY0rNZWB+NaqaC0Y5O2dFd+VQmuinFJVxTrXJrts1xxNoqi9cgVO61Z4mlb8DROXGa3ZlfiY0OxFhskseU1o4xeJuW7Sep9Kj2gui3bPpSOqYyW0IGLICY4/wDIj+9cQUW7IqTfLkfDZtLP8RYx91L14McJjbx+Fu6tL5/rJJ9qOdm7mUXT52E/wk/iKp6d1jYM65ZUNfGFOXQCQwuW/wCJfs+jCV+YrmB4lZYZluKJLSpIBUgxBmrMWM9ukvjnZ/vwxt+HEKJjYX1H/ePetd7sfBGGRfDyOvuY+2+IDX1YODk10M66HSnbAktPPY/MgE/fXnvZTgfelrt4fqbXxg7vc+za15zvXo/CDJees/UAxU8zVGr1kceJRxRd13/JtwSzbuH0FeQcc4C+M4hc7s+JrhAEnZYWfLavXLN8Jh2Y6DxOT+6gn8KXf6NMLIu4lhq5IBPLWWj612KPyqyWFRjDJkl40vyD8X2Hu21AW90E+ZOwrt3sFqgbE3CTuo0pvW/3tzN9kTl8/wB6p2mGZ3PIaeVZssleuiMOVbAK9g8JoCbxPndcfTXyrAOyeFV8iq5IYr4zcM6zvsdB70X4c5CyTcJk+MrcAAMRM+ZI061suMAwZ9G1jQ6tqJ20EdeleXl9XJtJRaNMYON27NuDwdu1aFtFCqN4G/rXLZDFdB125cqw4bFs7OveSgA0heWh211ohg7e5mt+PKsnRnlFx7Lsoz6aAD3qZNQQbnqakTWgidFdrgNfTXHHa6JiuA11jXHFNw1Zhl51UTrVmIuBUJofcIPwRD37j8l8INAe01x7791b9Cego1hkPdwN2JP1rl7BiysfaOpNRf0llXISO01lVwD202F6xbX5ZifqRNbeApnTFADUMrD1VFj8az9omH6NbB+1i09kY1v/AKPvE2LH75H+Bati1hJ5X/WGLhdzMhHSsXF7OzSVIMg9Klw5jAYc+XnWw3rd0G0xAeDE1qSuBJNqVoGPeJtwYADZjlAh7jfaMb+tEuEWyWufxfcAKFi3lyztIt+m5J9hRzhgCG5J0zEA1ny7dFk/II7QXVfDXMMrQz28ubkpkHX5gVjwVzu8Nawlts0aXLsRmJMnKDrHmelDOJf113/qfgKIYD4h/F+Ao8nxGX014uxltAAQOkV228VA7VWtZgk+KH9REFi+wG/h8U/UCrsIWyqSdSFGn7KjQCar4p8Fv0uf5TWkbj1asz/uP4G/xn2KIJmBIETGv1qy2IWoXdvnUl2ravqIeCYrpNfGunenFOV9NdNRauOJKajdri1N65nFdsa1l4rcmFHPStgrBi/61flSS+keHYRwVgKJ8tKE8UeS3kIo2+wpfxn2/U0k/pGxfWKPHPgwo64pz/dt/wA62f0XtriTH/2j/KtYuPbYT/8ATe/yCtv9F/wX/wDq/wDatVj+iLk/VYYs4hLDuhMrnYj90liY96txi4a+AGJVxqrKYYH1pW7Sf/Iv/wAf4CtPBfsetal0SfYSuAm4UDAd2gMnq519lFHghI15kt7x+dLdn+vv+ifjTNZ5fwj7zWef1FI9I//Z"/>
          <p:cNvSpPr>
            <a:spLocks noChangeAspect="1" noChangeArrowheads="1"/>
          </p:cNvSpPr>
          <p:nvPr/>
        </p:nvSpPr>
        <p:spPr bwMode="auto">
          <a:xfrm>
            <a:off x="155575" y="-1584325"/>
            <a:ext cx="2381250" cy="3314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Kto môže prijať sviatosť zmierenia?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Každý pokrstený človek, ktorý úprimne ľutuje svoje hriechy a dosiahol vek, v ktorom si ich uvedomuje môže prijať sviatosť zmierenia</a:t>
            </a:r>
          </a:p>
          <a:p>
            <a:endParaRPr lang="sk-SK" dirty="0" smtClean="0">
              <a:solidFill>
                <a:schemeClr val="bg1"/>
              </a:solidFill>
            </a:endParaRPr>
          </a:p>
        </p:txBody>
      </p:sp>
      <p:pic>
        <p:nvPicPr>
          <p:cNvPr id="16386" name="Picture 2" descr="http://christ-net.sk/system/files/confession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284984"/>
            <a:ext cx="2808312" cy="3362955"/>
          </a:xfrm>
          <a:prstGeom prst="rect">
            <a:avLst/>
          </a:prstGeom>
          <a:noFill/>
        </p:spPr>
      </p:pic>
      <p:pic>
        <p:nvPicPr>
          <p:cNvPr id="16388" name="Picture 4" descr="http://trencianskebiskupice.fara.sk/wp-content/uploads/2013/03/Spove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501008"/>
            <a:ext cx="3235759" cy="2883421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Matéria sviatosti zmierenia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Úkony kajúcnika: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Spytovanie svedomia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Ľútosť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Predsavzatie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Vyznanie</a:t>
            </a:r>
          </a:p>
          <a:p>
            <a:r>
              <a:rPr lang="sk-SK" dirty="0" smtClean="0">
                <a:solidFill>
                  <a:schemeClr val="bg1"/>
                </a:solidFill>
              </a:rPr>
              <a:t>Pokánie</a:t>
            </a:r>
            <a:endParaRPr lang="sk-SK" dirty="0">
              <a:solidFill>
                <a:schemeClr val="bg1"/>
              </a:solidFill>
            </a:endParaRPr>
          </a:p>
        </p:txBody>
      </p:sp>
      <p:pic>
        <p:nvPicPr>
          <p:cNvPr id="15362" name="Picture 2" descr="http://files.nasebanovce.sk/system_preview_detail_200024095-82a4c831fc/Modlitebna%20kni%C5%BEka%20250%20pi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312182">
            <a:off x="4488485" y="2610746"/>
            <a:ext cx="3844152" cy="2614025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Forma sviatosti zmierenia: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Forma sviatosti zmierenia sú slová rozhrešenia: </a:t>
            </a:r>
            <a:r>
              <a:rPr lang="sk-SK" i="1" dirty="0" smtClean="0">
                <a:solidFill>
                  <a:schemeClr val="bg1"/>
                </a:solidFill>
              </a:rPr>
              <a:t>Milosrdný Boh Otec, ktorý smrťou a zmŕtvychvstaním svojho Syna zmieril svet so sebou a zoslal Ducha Svätého na odpustenie hriechov, nech ti službou Cirkvi udelí odpustenie a pokoj. </a:t>
            </a:r>
            <a:r>
              <a:rPr lang="sk-SK" b="1" i="1" dirty="0" smtClean="0">
                <a:solidFill>
                  <a:schemeClr val="bg1"/>
                </a:solidFill>
              </a:rPr>
              <a:t>A ja ťa rozhrešujem od tvojich hriechov v mene Otca i Syna i Ducha Svätého.</a:t>
            </a:r>
          </a:p>
          <a:p>
            <a:endParaRPr lang="sk-SK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bg1"/>
                </a:solidFill>
              </a:rPr>
              <a:t>Účinky sviatosti zmierenia:</a:t>
            </a:r>
            <a:endParaRPr lang="sk-SK" dirty="0">
              <a:solidFill>
                <a:schemeClr val="bg1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solidFill>
                  <a:schemeClr val="bg1"/>
                </a:solidFill>
              </a:rPr>
              <a:t>Zmierenie s </a:t>
            </a:r>
            <a:r>
              <a:rPr lang="sk-SK" dirty="0" smtClean="0">
                <a:solidFill>
                  <a:schemeClr val="bg1"/>
                </a:solidFill>
              </a:rPr>
              <a:t>Bohom</a:t>
            </a:r>
          </a:p>
          <a:p>
            <a:r>
              <a:rPr lang="sk-SK" dirty="0">
                <a:solidFill>
                  <a:schemeClr val="bg1"/>
                </a:solidFill>
              </a:rPr>
              <a:t>Zmierenie s </a:t>
            </a:r>
            <a:r>
              <a:rPr lang="sk-SK" dirty="0" smtClean="0">
                <a:solidFill>
                  <a:schemeClr val="bg1"/>
                </a:solidFill>
              </a:rPr>
              <a:t>Cirkvou</a:t>
            </a:r>
          </a:p>
          <a:p>
            <a:r>
              <a:rPr lang="sk-SK" dirty="0">
                <a:solidFill>
                  <a:schemeClr val="bg1"/>
                </a:solidFill>
              </a:rPr>
              <a:t>Pokoj </a:t>
            </a:r>
            <a:r>
              <a:rPr lang="sk-SK" dirty="0" smtClean="0">
                <a:solidFill>
                  <a:schemeClr val="bg1"/>
                </a:solidFill>
              </a:rPr>
              <a:t>duše</a:t>
            </a:r>
          </a:p>
          <a:p>
            <a:r>
              <a:rPr lang="sk-SK" dirty="0" err="1">
                <a:solidFill>
                  <a:schemeClr val="bg1"/>
                </a:solidFill>
              </a:rPr>
              <a:t>Znovuoživenie</a:t>
            </a:r>
            <a:r>
              <a:rPr lang="sk-SK" dirty="0">
                <a:solidFill>
                  <a:schemeClr val="bg1"/>
                </a:solidFill>
              </a:rPr>
              <a:t> </a:t>
            </a:r>
            <a:r>
              <a:rPr lang="sk-SK" dirty="0" smtClean="0">
                <a:solidFill>
                  <a:schemeClr val="bg1"/>
                </a:solidFill>
              </a:rPr>
              <a:t>zásluh</a:t>
            </a:r>
          </a:p>
          <a:p>
            <a:r>
              <a:rPr lang="sk-SK" dirty="0">
                <a:solidFill>
                  <a:schemeClr val="bg1"/>
                </a:solidFill>
              </a:rPr>
              <a:t>Odpustenie večného </a:t>
            </a:r>
            <a:r>
              <a:rPr lang="sk-SK" dirty="0" smtClean="0">
                <a:solidFill>
                  <a:schemeClr val="bg1"/>
                </a:solidFill>
              </a:rPr>
              <a:t>trestu</a:t>
            </a:r>
          </a:p>
          <a:p>
            <a:r>
              <a:rPr lang="sk-SK" dirty="0">
                <a:solidFill>
                  <a:schemeClr val="bg1"/>
                </a:solidFill>
              </a:rPr>
              <a:t>Odpustenie dočasných trestov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7730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6000" dirty="0" smtClean="0">
                <a:solidFill>
                  <a:schemeClr val="bg1"/>
                </a:solidFill>
              </a:rPr>
              <a:t> Ďakujeme za pozornosť</a:t>
            </a:r>
          </a:p>
        </p:txBody>
      </p:sp>
      <p:pic>
        <p:nvPicPr>
          <p:cNvPr id="4" name="Picture 2" descr="http://obrazky.4ever.sk/data/download/kreslene/digital-art/smajliky%20139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924944"/>
            <a:ext cx="3096344" cy="309634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224</Words>
  <Application>Microsoft Office PowerPoint</Application>
  <PresentationFormat>Prezentácia na obrazovke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0" baseType="lpstr">
      <vt:lpstr>Motív Office</vt:lpstr>
      <vt:lpstr>SVIATOSŤ ZMIERENIA</vt:lpstr>
      <vt:lpstr>Čo je to sviatosť zmierenia?</vt:lpstr>
      <vt:lpstr>Biblický základ:</vt:lpstr>
      <vt:lpstr>Kto môže odpúšťať hriechy?</vt:lpstr>
      <vt:lpstr>Kto môže prijať sviatosť zmierenia?</vt:lpstr>
      <vt:lpstr>Matéria sviatosti zmierenia</vt:lpstr>
      <vt:lpstr>Forma sviatosti zmierenia:</vt:lpstr>
      <vt:lpstr>Účinky sviatosti zmierenia:</vt:lpstr>
      <vt:lpstr>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SVIATOSŤ ZMIERENIA</dc:title>
  <dc:creator>Juraj Svec</dc:creator>
  <cp:lastModifiedBy>Juraj Svec</cp:lastModifiedBy>
  <cp:revision>18</cp:revision>
  <dcterms:created xsi:type="dcterms:W3CDTF">2014-02-19T14:59:11Z</dcterms:created>
  <dcterms:modified xsi:type="dcterms:W3CDTF">2014-03-05T19:43:41Z</dcterms:modified>
</cp:coreProperties>
</file>