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5" r:id="rId6"/>
    <p:sldId id="264" r:id="rId7"/>
    <p:sldId id="266" r:id="rId8"/>
    <p:sldId id="288" r:id="rId9"/>
    <p:sldId id="267" r:id="rId10"/>
    <p:sldId id="268" r:id="rId11"/>
    <p:sldId id="289" r:id="rId12"/>
    <p:sldId id="284" r:id="rId13"/>
    <p:sldId id="285" r:id="rId14"/>
    <p:sldId id="271" r:id="rId15"/>
    <p:sldId id="290" r:id="rId16"/>
    <p:sldId id="287" r:id="rId17"/>
    <p:sldId id="277" r:id="rId18"/>
    <p:sldId id="278" r:id="rId19"/>
    <p:sldId id="274" r:id="rId20"/>
    <p:sldId id="291" r:id="rId21"/>
    <p:sldId id="258" r:id="rId22"/>
    <p:sldId id="259" r:id="rId23"/>
    <p:sldId id="260" r:id="rId24"/>
    <p:sldId id="276" r:id="rId25"/>
    <p:sldId id="275" r:id="rId26"/>
    <p:sldId id="263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8A8BDCC-92B3-4D12-BAD5-4E614B7C0686}" type="datetimeFigureOut">
              <a:rPr lang="pl-PL" smtClean="0"/>
              <a:t>2019-11-12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3F3101D-A012-40EB-9C4B-627C24A651C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BDCC-92B3-4D12-BAD5-4E614B7C0686}" type="datetimeFigureOut">
              <a:rPr lang="pl-PL" smtClean="0"/>
              <a:t>2019-11-12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01D-A012-40EB-9C4B-627C24A651C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BDCC-92B3-4D12-BAD5-4E614B7C0686}" type="datetimeFigureOut">
              <a:rPr lang="pl-PL" smtClean="0"/>
              <a:t>2019-11-12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01D-A012-40EB-9C4B-627C24A651C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8A8BDCC-92B3-4D12-BAD5-4E614B7C0686}" type="datetimeFigureOut">
              <a:rPr lang="pl-PL" smtClean="0"/>
              <a:t>2019-11-12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01D-A012-40EB-9C4B-627C24A651C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8A8BDCC-92B3-4D12-BAD5-4E614B7C0686}" type="datetimeFigureOut">
              <a:rPr lang="pl-PL" smtClean="0"/>
              <a:t>2019-11-12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3F3101D-A012-40EB-9C4B-627C24A651CC}" type="slidenum">
              <a:rPr lang="pl-PL" smtClean="0"/>
              <a:t>‹#›</a:t>
            </a:fld>
            <a:endParaRPr lang="pl-PL"/>
          </a:p>
        </p:txBody>
      </p:sp>
      <p:cxnSp>
        <p:nvCxnSpPr>
          <p:cNvPr id="11" name="Łącznik prostoliniow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8A8BDCC-92B3-4D12-BAD5-4E614B7C0686}" type="datetimeFigureOut">
              <a:rPr lang="pl-PL" smtClean="0"/>
              <a:t>2019-11-12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3F3101D-A012-40EB-9C4B-627C24A651C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8A8BDCC-92B3-4D12-BAD5-4E614B7C0686}" type="datetimeFigureOut">
              <a:rPr lang="pl-PL" smtClean="0"/>
              <a:t>2019-11-12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3F3101D-A012-40EB-9C4B-627C24A651CC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BDCC-92B3-4D12-BAD5-4E614B7C0686}" type="datetimeFigureOut">
              <a:rPr lang="pl-PL" smtClean="0"/>
              <a:t>2019-11-12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101D-A012-40EB-9C4B-627C24A651C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8A8BDCC-92B3-4D12-BAD5-4E614B7C0686}" type="datetimeFigureOut">
              <a:rPr lang="pl-PL" smtClean="0"/>
              <a:t>2019-11-12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3F3101D-A012-40EB-9C4B-627C24A651C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8A8BDCC-92B3-4D12-BAD5-4E614B7C0686}" type="datetimeFigureOut">
              <a:rPr lang="pl-PL" smtClean="0"/>
              <a:t>2019-11-12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3F3101D-A012-40EB-9C4B-627C24A651CC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8A8BDCC-92B3-4D12-BAD5-4E614B7C0686}" type="datetimeFigureOut">
              <a:rPr lang="pl-PL" smtClean="0"/>
              <a:t>2019-11-12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3F3101D-A012-40EB-9C4B-627C24A651CC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8A8BDCC-92B3-4D12-BAD5-4E614B7C0686}" type="datetimeFigureOut">
              <a:rPr lang="pl-PL" smtClean="0"/>
              <a:t>2019-11-12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3F3101D-A012-40EB-9C4B-627C24A651CC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smtClean="0"/>
              <a:t>Z PAMIĘTNIKA 8 S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pl-PL" dirty="0" smtClean="0"/>
          </a:p>
          <a:p>
            <a:pPr algn="ctr"/>
            <a:r>
              <a:rPr lang="pl-PL" dirty="0" smtClean="0"/>
              <a:t>PAŹDZIERNIK 2019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05976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WYCIECZKA.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060848"/>
            <a:ext cx="4704184" cy="3528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pole tekstowe 2"/>
          <p:cNvSpPr txBox="1"/>
          <p:nvPr/>
        </p:nvSpPr>
        <p:spPr>
          <a:xfrm>
            <a:off x="2627784" y="5917922"/>
            <a:ext cx="441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Pod pomnikiem </a:t>
            </a:r>
            <a:r>
              <a:rPr lang="pl-PL" dirty="0"/>
              <a:t>J</a:t>
            </a:r>
            <a:r>
              <a:rPr lang="pl-PL" dirty="0" smtClean="0"/>
              <a:t>ana Pawła II- turysty.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37924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WYCIECZKA.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3610744" cy="2708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08920"/>
            <a:ext cx="3740224" cy="2805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pole tekstowe 2"/>
          <p:cNvSpPr txBox="1"/>
          <p:nvPr/>
        </p:nvSpPr>
        <p:spPr>
          <a:xfrm>
            <a:off x="1979712" y="5773906"/>
            <a:ext cx="5081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Rabczańskie atrakcje na wolnym powietrzu.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80680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WYCIECZKA.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49563"/>
            <a:ext cx="4038600" cy="2271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564904"/>
            <a:ext cx="3740224" cy="2805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pole tekstowe 7"/>
          <p:cNvSpPr txBox="1"/>
          <p:nvPr/>
        </p:nvSpPr>
        <p:spPr>
          <a:xfrm>
            <a:off x="2987824" y="5980638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Korzystamy z urządzeń sportowych.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309254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WYCIECZKA.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2856"/>
            <a:ext cx="4096456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3356992"/>
            <a:ext cx="4104457" cy="2308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66583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KONKURS PLASTYCZNY.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16832"/>
            <a:ext cx="5208240" cy="3906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pole tekstowe 2"/>
          <p:cNvSpPr txBox="1"/>
          <p:nvPr/>
        </p:nvSpPr>
        <p:spPr>
          <a:xfrm>
            <a:off x="1403648" y="5877272"/>
            <a:ext cx="5958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Prezentujemy nasze prace podczas </a:t>
            </a:r>
          </a:p>
          <a:p>
            <a:pPr algn="ctr"/>
            <a:r>
              <a:rPr lang="pl-PL" dirty="0" smtClean="0"/>
              <a:t>Krakowskich Spotkań Artystycznych  </a:t>
            </a:r>
            <a:r>
              <a:rPr lang="pl-PL" dirty="0" err="1" smtClean="0"/>
              <a:t>Gaudium</a:t>
            </a:r>
            <a:r>
              <a:rPr lang="pl-PL" dirty="0" smtClean="0"/>
              <a:t> 2019.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95425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KONKURS PLASTYCZNY.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3682752" cy="2762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36912"/>
            <a:ext cx="3773685" cy="283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pole tekstowe 2"/>
          <p:cNvSpPr txBox="1"/>
          <p:nvPr/>
        </p:nvSpPr>
        <p:spPr>
          <a:xfrm>
            <a:off x="2915816" y="6052646"/>
            <a:ext cx="311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Nasze prace na wystawie.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99977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KONKURS PLASTYCZNY.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88840"/>
            <a:ext cx="2880320" cy="3840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pole tekstowe 4"/>
          <p:cNvSpPr txBox="1"/>
          <p:nvPr/>
        </p:nvSpPr>
        <p:spPr>
          <a:xfrm>
            <a:off x="3419872" y="6102588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Oglądamy wystawę.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6345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SŁODKI PONIEDZIAŁEK </a:t>
            </a:r>
            <a:br>
              <a:rPr lang="pl-PL" dirty="0" smtClean="0"/>
            </a:br>
            <a:r>
              <a:rPr lang="pl-PL" dirty="0" smtClean="0"/>
              <a:t>Z KSIĄŻKĄ.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132856"/>
            <a:ext cx="5864200" cy="3298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pole tekstowe 2"/>
          <p:cNvSpPr txBox="1"/>
          <p:nvPr/>
        </p:nvSpPr>
        <p:spPr>
          <a:xfrm>
            <a:off x="1882059" y="5805264"/>
            <a:ext cx="5469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Otrzymujemy słodki </a:t>
            </a:r>
            <a:r>
              <a:rPr lang="pl-PL" dirty="0" smtClean="0"/>
              <a:t>upominek</a:t>
            </a:r>
          </a:p>
          <a:p>
            <a:pPr algn="ctr"/>
            <a:r>
              <a:rPr lang="pl-PL" dirty="0" smtClean="0"/>
              <a:t> za wypożyczenie książek  w szkolnej bibliotece.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32208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MOBILNY PROJEKT EDUKACYJNY NAUKOWIEJ.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060848"/>
            <a:ext cx="6008216" cy="3379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pole tekstowe 2"/>
          <p:cNvSpPr txBox="1"/>
          <p:nvPr/>
        </p:nvSpPr>
        <p:spPr>
          <a:xfrm>
            <a:off x="2195736" y="5842138"/>
            <a:ext cx="5617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Bierzemy udział w pokazie fizyczno- chemicznym</a:t>
            </a:r>
          </a:p>
          <a:p>
            <a:pPr algn="ctr"/>
            <a:r>
              <a:rPr lang="pl-PL" dirty="0" smtClean="0"/>
              <a:t> „Wyprawa na inną planetę”.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35676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KOŁO </a:t>
            </a:r>
            <a:r>
              <a:rPr lang="pl-PL" dirty="0" smtClean="0"/>
              <a:t>HISTORII </a:t>
            </a:r>
            <a:r>
              <a:rPr lang="pl-PL" dirty="0" smtClean="0"/>
              <a:t>REGIONALNEJ.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60848"/>
            <a:ext cx="5936208" cy="3339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pole tekstowe 2"/>
          <p:cNvSpPr txBox="1"/>
          <p:nvPr/>
        </p:nvSpPr>
        <p:spPr>
          <a:xfrm>
            <a:off x="2624451" y="5805264"/>
            <a:ext cx="4536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Odwiedzamy cmentarz.</a:t>
            </a:r>
          </a:p>
          <a:p>
            <a:pPr algn="ctr"/>
            <a:r>
              <a:rPr lang="pl-PL" dirty="0" smtClean="0"/>
              <a:t>Zapalamy </a:t>
            </a:r>
            <a:r>
              <a:rPr lang="pl-PL" dirty="0" smtClean="0"/>
              <a:t>znicze </a:t>
            </a:r>
            <a:r>
              <a:rPr lang="pl-PL" dirty="0" smtClean="0"/>
              <a:t>na grobach żołnierzy.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13860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OGÓLNOPOLSKI DZIEŃ </a:t>
            </a:r>
            <a:r>
              <a:rPr lang="pl-PL" dirty="0" smtClean="0"/>
              <a:t>GŁOŚNEGO </a:t>
            </a:r>
            <a:r>
              <a:rPr lang="pl-PL" dirty="0" smtClean="0"/>
              <a:t>CZYTANIA.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778" y="1988840"/>
            <a:ext cx="2434580" cy="3246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pole tekstowe 2"/>
          <p:cNvSpPr txBox="1"/>
          <p:nvPr/>
        </p:nvSpPr>
        <p:spPr>
          <a:xfrm>
            <a:off x="1907704" y="5589240"/>
            <a:ext cx="5982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Bierzemy udział w akcji promującej głośne czytanie.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98869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NASZE ZAJĘCIA.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76872"/>
            <a:ext cx="3826768" cy="2152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49563"/>
            <a:ext cx="3884240" cy="2184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pole tekstowe 8"/>
          <p:cNvSpPr txBox="1"/>
          <p:nvPr/>
        </p:nvSpPr>
        <p:spPr>
          <a:xfrm>
            <a:off x="2267744" y="5877272"/>
            <a:ext cx="446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Prowadzimy obserwacje przyrodnicze.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74873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NASZE ZAJĘCIA.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60848"/>
            <a:ext cx="5792192" cy="3258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pole tekstowe 2"/>
          <p:cNvSpPr txBox="1"/>
          <p:nvPr/>
        </p:nvSpPr>
        <p:spPr>
          <a:xfrm>
            <a:off x="2195736" y="5877272"/>
            <a:ext cx="4556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Podczas spaceru zbieramy dary jesieni.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07773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NASZE ZAJĘCIA.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04864"/>
            <a:ext cx="5248582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pole tekstowe 2"/>
          <p:cNvSpPr txBox="1"/>
          <p:nvPr/>
        </p:nvSpPr>
        <p:spPr>
          <a:xfrm>
            <a:off x="2483768" y="5764803"/>
            <a:ext cx="4541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Tworzymy kompozycje z darów jesieni.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77126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NASZE ZAJĘCIA.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32856"/>
            <a:ext cx="5504612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pole tekstowe 4"/>
          <p:cNvSpPr txBox="1"/>
          <p:nvPr/>
        </p:nvSpPr>
        <p:spPr>
          <a:xfrm>
            <a:off x="3491880" y="5692606"/>
            <a:ext cx="249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Wykonujemy koktajl.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35983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NASZE ZAJĘCIA.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04864"/>
            <a:ext cx="5936208" cy="3339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pole tekstowe 2"/>
          <p:cNvSpPr txBox="1"/>
          <p:nvPr/>
        </p:nvSpPr>
        <p:spPr>
          <a:xfrm>
            <a:off x="2771800" y="5867980"/>
            <a:ext cx="4129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Przygotowujemy „wesołe kanapki”.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94413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NASZE ZAJĘCIA.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76872"/>
            <a:ext cx="5936208" cy="3339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pole tekstowe 2"/>
          <p:cNvSpPr txBox="1"/>
          <p:nvPr/>
        </p:nvSpPr>
        <p:spPr>
          <a:xfrm>
            <a:off x="3275856" y="5877272"/>
            <a:ext cx="2561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Malujemy na płótnie.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54429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CDN.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5" y="1882775"/>
            <a:ext cx="2510011" cy="44622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55263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SPOTKANIE Z POLICJANTEM.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60848"/>
            <a:ext cx="5576168" cy="3136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pole tekstowe 2"/>
          <p:cNvSpPr txBox="1"/>
          <p:nvPr/>
        </p:nvSpPr>
        <p:spPr>
          <a:xfrm>
            <a:off x="1475656" y="5438790"/>
            <a:ext cx="5779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Bierzemy udział w spotkaniu z Panem Policjantem </a:t>
            </a:r>
          </a:p>
          <a:p>
            <a:pPr algn="ctr"/>
            <a:r>
              <a:rPr lang="pl-PL" dirty="0" smtClean="0"/>
              <a:t>na temat „Bezpieczna droga do szkoły”.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63769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AKADEMIA.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16832"/>
            <a:ext cx="5632625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pole tekstowe 2"/>
          <p:cNvSpPr txBox="1"/>
          <p:nvPr/>
        </p:nvSpPr>
        <p:spPr>
          <a:xfrm>
            <a:off x="971600" y="5601482"/>
            <a:ext cx="6901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Uczestniczymy w akademii z okazji Dnia Edukacji Narodowej.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66728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WYCIECZKA.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88840"/>
            <a:ext cx="6584280" cy="3703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pole tekstowe 2"/>
          <p:cNvSpPr txBox="1"/>
          <p:nvPr/>
        </p:nvSpPr>
        <p:spPr>
          <a:xfrm>
            <a:off x="1403648" y="6124654"/>
            <a:ext cx="6386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21 październik 2019 rok- na wycieczce w Rabce- Zdroju.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07640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WYCIECZKA.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04864"/>
            <a:ext cx="5864200" cy="3298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pole tekstowe 2"/>
          <p:cNvSpPr txBox="1"/>
          <p:nvPr/>
        </p:nvSpPr>
        <p:spPr>
          <a:xfrm>
            <a:off x="962862" y="5805264"/>
            <a:ext cx="7643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Oglądamy spektakl pt. „Pchła Szachrajka” w Teatrze Lalek </a:t>
            </a:r>
            <a:r>
              <a:rPr lang="pl-PL" dirty="0" err="1" smtClean="0"/>
              <a:t>Rabcio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8498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WYCIECZKA.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88840"/>
            <a:ext cx="6192688" cy="3483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pole tekstowe 2"/>
          <p:cNvSpPr txBox="1"/>
          <p:nvPr/>
        </p:nvSpPr>
        <p:spPr>
          <a:xfrm>
            <a:off x="2195736" y="5669841"/>
            <a:ext cx="4834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Zwiedzamy zabytkowy dworzec kolejowy.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90459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WYCIECZKA.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6872"/>
            <a:ext cx="4038600" cy="2271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140968"/>
            <a:ext cx="4038600" cy="2271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pole tekstowe 8"/>
          <p:cNvSpPr txBox="1"/>
          <p:nvPr/>
        </p:nvSpPr>
        <p:spPr>
          <a:xfrm>
            <a:off x="2411760" y="5908630"/>
            <a:ext cx="5011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Spacer ujemy alejkami w Parku Zdrojowym.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29785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WYCIECZKA.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88840"/>
            <a:ext cx="4560168" cy="3420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pole tekstowe 2"/>
          <p:cNvSpPr txBox="1"/>
          <p:nvPr/>
        </p:nvSpPr>
        <p:spPr>
          <a:xfrm>
            <a:off x="1531842" y="5870747"/>
            <a:ext cx="7354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Korzystamy z Tężni solankowej w rabczańskim Parku Zdrojowym.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19866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273</TotalTime>
  <Words>248</Words>
  <Application>Microsoft Office PowerPoint</Application>
  <PresentationFormat>Pokaz na ekranie (4:3)</PresentationFormat>
  <Paragraphs>56</Paragraphs>
  <Slides>26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Energetyczny</vt:lpstr>
      <vt:lpstr>Z PAMIĘTNIKA 8 S</vt:lpstr>
      <vt:lpstr>OGÓLNOPOLSKI DZIEŃ GŁOŚNEGO CZYTANIA.</vt:lpstr>
      <vt:lpstr>SPOTKANIE Z POLICJANTEM.</vt:lpstr>
      <vt:lpstr>AKADEMIA.</vt:lpstr>
      <vt:lpstr>WYCIECZKA.</vt:lpstr>
      <vt:lpstr>WYCIECZKA.</vt:lpstr>
      <vt:lpstr>WYCIECZKA.</vt:lpstr>
      <vt:lpstr>WYCIECZKA.</vt:lpstr>
      <vt:lpstr>WYCIECZKA.</vt:lpstr>
      <vt:lpstr>WYCIECZKA.</vt:lpstr>
      <vt:lpstr>WYCIECZKA.</vt:lpstr>
      <vt:lpstr>WYCIECZKA.</vt:lpstr>
      <vt:lpstr>WYCIECZKA.</vt:lpstr>
      <vt:lpstr>KONKURS PLASTYCZNY.</vt:lpstr>
      <vt:lpstr>KONKURS PLASTYCZNY.</vt:lpstr>
      <vt:lpstr>KONKURS PLASTYCZNY.</vt:lpstr>
      <vt:lpstr>SŁODKI PONIEDZIAŁEK  Z KSIĄŻKĄ.</vt:lpstr>
      <vt:lpstr>MOBILNY PROJEKT EDUKACYJNY NAUKOWIEJ.</vt:lpstr>
      <vt:lpstr>KOŁO HISTORII REGIONALNEJ.</vt:lpstr>
      <vt:lpstr>NASZE ZAJĘCIA.</vt:lpstr>
      <vt:lpstr>NASZE ZAJĘCIA.</vt:lpstr>
      <vt:lpstr>NASZE ZAJĘCIA.</vt:lpstr>
      <vt:lpstr>NASZE ZAJĘCIA.</vt:lpstr>
      <vt:lpstr>NASZE ZAJĘCIA.</vt:lpstr>
      <vt:lpstr>NASZE ZAJĘCIA.</vt:lpstr>
      <vt:lpstr>CDN.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 PAMIĘTNIKA 8 S</dc:title>
  <dc:creator>User</dc:creator>
  <cp:lastModifiedBy>User</cp:lastModifiedBy>
  <cp:revision>36</cp:revision>
  <dcterms:created xsi:type="dcterms:W3CDTF">2019-10-28T09:00:06Z</dcterms:created>
  <dcterms:modified xsi:type="dcterms:W3CDTF">2019-11-12T09:17:17Z</dcterms:modified>
</cp:coreProperties>
</file>