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2" r:id="rId9"/>
    <p:sldId id="261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1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61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87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41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21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4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8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9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92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15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51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3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121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3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9EFED1-864D-4EB7-9181-B3D9D03A727B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9D0A29-D38A-44F1-8D37-A1F02BFE68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1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19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19" name="drumroll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m4a"/><Relationship Id="rId7" Type="http://schemas.openxmlformats.org/officeDocument/2006/relationships/image" Target="../media/image8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jp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0.jp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2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5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image" Target="../media/image28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Zwierzęta domowe</a:t>
            </a: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Praca Leny </a:t>
            </a:r>
            <a:r>
              <a:rPr lang="pl-PL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Wołoszyk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klasa 3a</a:t>
            </a: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" y="434337"/>
            <a:ext cx="2642616" cy="219456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71" y="4713667"/>
            <a:ext cx="2969300" cy="1979734"/>
          </a:xfrm>
          <a:prstGeom prst="rect">
            <a:avLst/>
          </a:prstGeom>
        </p:spPr>
      </p:pic>
      <p:pic>
        <p:nvPicPr>
          <p:cNvPr id="8" name="Dźwię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30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5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MYSZKI</a:t>
            </a:r>
            <a:endParaRPr lang="pl-PL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64" y="1249252"/>
            <a:ext cx="3767071" cy="251138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gatunek małego ssaka należącego do rodziny myszowatych. Jest gatunkiem synantropijnym, który prawdopodobnie pochodzi od </a:t>
            </a:r>
            <a:r>
              <a:rPr lang="pl-PL" b="1" dirty="0"/>
              <a:t>myszy</a:t>
            </a:r>
            <a:r>
              <a:rPr lang="pl-PL" dirty="0"/>
              <a:t> zamieszkującej stepy i tereny półpustynne od północnej Afryki, poprzez </a:t>
            </a:r>
            <a:r>
              <a:rPr lang="pl-PL" sz="2000" dirty="0"/>
              <a:t>południowo-wschodnią</a:t>
            </a:r>
            <a:r>
              <a:rPr lang="pl-PL" dirty="0"/>
              <a:t> część Europy, aż po Wyspy Japońskie.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66" y="3338313"/>
            <a:ext cx="3404634" cy="2553475"/>
          </a:xfrm>
          <a:prstGeom prst="rect">
            <a:avLst/>
          </a:prstGeom>
        </p:spPr>
      </p:pic>
      <p:pic>
        <p:nvPicPr>
          <p:cNvPr id="7" name="Dźwię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5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4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2" y="3589866"/>
            <a:ext cx="3468709" cy="2314280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ZWIERZĘ NAJLEPSZY PRZYJACIEL CZŁOWIEKA</a:t>
            </a:r>
            <a:endParaRPr lang="pl-PL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77" y="2400143"/>
            <a:ext cx="3387245" cy="25936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30" y="3696974"/>
            <a:ext cx="2800084" cy="2100063"/>
          </a:xfrm>
          <a:prstGeom prst="rect">
            <a:avLst/>
          </a:prstGeom>
        </p:spPr>
      </p:pic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0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4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i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DZIĘKUJĘ ZA UWAGĘ</a:t>
            </a:r>
            <a:endParaRPr lang="pl-PL" sz="6000" b="1" i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Uśmiechnięta buźka 3"/>
          <p:cNvSpPr/>
          <p:nvPr/>
        </p:nvSpPr>
        <p:spPr>
          <a:xfrm>
            <a:off x="5383367" y="4343399"/>
            <a:ext cx="1396255" cy="141732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1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4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Zwierzęta domowe kim są?</a:t>
            </a:r>
            <a:endParaRPr lang="pl-PL" sz="36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07316"/>
            <a:ext cx="5470525" cy="364336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70C0"/>
                </a:solidFill>
              </a:rPr>
              <a:t>zwierzęta</a:t>
            </a:r>
            <a:r>
              <a:rPr lang="pl-PL" sz="2000" dirty="0">
                <a:solidFill>
                  <a:srgbClr val="0070C0"/>
                </a:solidFill>
              </a:rPr>
              <a:t> trzymane przez człowieka w domu dla osobistej przyjemności lub dla towarzystwa, w odróżnieniu od </a:t>
            </a:r>
            <a:r>
              <a:rPr lang="pl-PL" sz="2000" b="1" dirty="0">
                <a:solidFill>
                  <a:srgbClr val="0070C0"/>
                </a:solidFill>
              </a:rPr>
              <a:t>zwierząt</a:t>
            </a:r>
            <a:r>
              <a:rPr lang="pl-PL" sz="2000" dirty="0">
                <a:solidFill>
                  <a:srgbClr val="0070C0"/>
                </a:solidFill>
              </a:rPr>
              <a:t> chowanych lub hodowanych z innych </a:t>
            </a:r>
            <a:r>
              <a:rPr lang="pl-PL" sz="2000" dirty="0" smtClean="0">
                <a:solidFill>
                  <a:srgbClr val="0070C0"/>
                </a:solidFill>
              </a:rPr>
              <a:t>powodów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20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5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1223493"/>
            <a:ext cx="9609668" cy="3553888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Przykłady zwierząt domowych</a:t>
            </a:r>
            <a:br>
              <a:rPr lang="pl-PL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pl-PL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2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4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KOTY</a:t>
            </a:r>
            <a:endParaRPr lang="pl-PL" sz="6000" b="1" i="1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23" y="1890415"/>
            <a:ext cx="2692964" cy="183157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udomowiony gatunek ssaka z rzędu drapieżnych z rodziny kotowatych. </a:t>
            </a:r>
            <a:r>
              <a:rPr lang="pl-PL" sz="2200" b="1" dirty="0"/>
              <a:t>Koty</a:t>
            </a:r>
            <a:r>
              <a:rPr lang="pl-PL" sz="2200" dirty="0"/>
              <a:t> zostały udomowione około 9500 lat temu i są obecnie najpopularniejszymi zwierzętami domowymi na świecie.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9585" y="1874298"/>
            <a:ext cx="2771545" cy="18476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23" y="3721994"/>
            <a:ext cx="2692962" cy="17953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85" y="3738111"/>
            <a:ext cx="2771546" cy="1787684"/>
          </a:xfrm>
          <a:prstGeom prst="rect">
            <a:avLst/>
          </a:prstGeom>
        </p:spPr>
      </p:pic>
      <p:pic>
        <p:nvPicPr>
          <p:cNvPr id="9" name="Dźwię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4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</a:t>
            </a:r>
            <a:endParaRPr lang="pl-PL" sz="8000" b="1" i="1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026528"/>
            <a:ext cx="2772825" cy="243546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/>
              <a:t>udomowiona forma wilka szarego, ssaka drapieżnego z rodziny psowatych (</a:t>
            </a:r>
            <a:r>
              <a:rPr lang="pl-PL" sz="2000" dirty="0" err="1"/>
              <a:t>Canidae</a:t>
            </a:r>
            <a:r>
              <a:rPr lang="pl-PL" sz="2000" dirty="0"/>
              <a:t>), uznawana przez niektórych za podgatunek wilka, a przez innych za odrębny gatunek, opisywany pod synonimicznymi nazwami </a:t>
            </a:r>
            <a:r>
              <a:rPr lang="pl-PL" sz="2000" dirty="0" err="1"/>
              <a:t>Canis</a:t>
            </a:r>
            <a:r>
              <a:rPr lang="pl-PL" sz="2000" dirty="0"/>
              <a:t> </a:t>
            </a:r>
            <a:r>
              <a:rPr lang="pl-PL" sz="2000" dirty="0" err="1"/>
              <a:t>lupus</a:t>
            </a:r>
            <a:r>
              <a:rPr lang="pl-PL" sz="2000" dirty="0"/>
              <a:t> familiaris lub </a:t>
            </a:r>
            <a:r>
              <a:rPr lang="pl-PL" sz="2000" dirty="0" err="1"/>
              <a:t>Canis</a:t>
            </a:r>
            <a:r>
              <a:rPr lang="pl-PL" sz="2000" dirty="0"/>
              <a:t> familiaris</a:t>
            </a:r>
            <a:r>
              <a:rPr lang="pl-PL" dirty="0"/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3442835"/>
            <a:ext cx="2772825" cy="20074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88" y="1026528"/>
            <a:ext cx="2794000" cy="24354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3" y="3442835"/>
            <a:ext cx="1339403" cy="202663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30" y="3460514"/>
            <a:ext cx="1440458" cy="2010433"/>
          </a:xfrm>
          <a:prstGeom prst="rect">
            <a:avLst/>
          </a:prstGeom>
        </p:spPr>
      </p:pic>
      <p:pic>
        <p:nvPicPr>
          <p:cNvPr id="10" name="Dźwię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4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4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accent5"/>
                </a:solidFill>
              </a:rPr>
              <a:t>KRÓLIKI</a:t>
            </a:r>
            <a:endParaRPr lang="pl-PL" sz="6000" dirty="0">
              <a:solidFill>
                <a:schemeClr val="accent5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00" y="1388534"/>
            <a:ext cx="2644036" cy="176269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udomowiona forma </a:t>
            </a:r>
            <a:r>
              <a:rPr lang="pl-PL" sz="2000" b="1" dirty="0"/>
              <a:t>królika</a:t>
            </a:r>
            <a:r>
              <a:rPr lang="pl-PL" sz="2000" dirty="0"/>
              <a:t> europejskiego (</a:t>
            </a:r>
            <a:r>
              <a:rPr lang="pl-PL" sz="2000" dirty="0" err="1"/>
              <a:t>Oryctolagus</a:t>
            </a:r>
            <a:r>
              <a:rPr lang="pl-PL" sz="2000" dirty="0"/>
              <a:t> </a:t>
            </a:r>
            <a:r>
              <a:rPr lang="pl-PL" sz="2000" dirty="0" err="1"/>
              <a:t>cuniculus</a:t>
            </a:r>
            <a:r>
              <a:rPr lang="pl-PL" sz="2000" dirty="0"/>
              <a:t>), zajęczaka z rodziny zającowatych. ... Początkowo celem hodowli </a:t>
            </a:r>
            <a:r>
              <a:rPr lang="pl-PL" sz="2000" b="1" dirty="0"/>
              <a:t>królików</a:t>
            </a:r>
            <a:r>
              <a:rPr lang="pl-PL" sz="2000" dirty="0"/>
              <a:t> było tylko zwiększenie masy ciała.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83" y="2760134"/>
            <a:ext cx="1727288" cy="230305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74" y="3765818"/>
            <a:ext cx="1603609" cy="2266682"/>
          </a:xfrm>
          <a:prstGeom prst="rect">
            <a:avLst/>
          </a:prstGeom>
        </p:spPr>
      </p:pic>
      <p:pic>
        <p:nvPicPr>
          <p:cNvPr id="8" name="Dźwię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8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4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ŚWINKI MORSKIE</a:t>
            </a:r>
            <a:endParaRPr lang="pl-PL" sz="4400" b="1" i="1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18" y="1671310"/>
            <a:ext cx="2399679" cy="158852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err="1"/>
              <a:t>Kawia</a:t>
            </a:r>
            <a:r>
              <a:rPr lang="pl-PL" sz="2000" dirty="0"/>
              <a:t> domowa (</a:t>
            </a:r>
            <a:r>
              <a:rPr lang="pl-PL" sz="2000" dirty="0" err="1"/>
              <a:t>Cavia</a:t>
            </a:r>
            <a:r>
              <a:rPr lang="pl-PL" sz="2000" dirty="0"/>
              <a:t> </a:t>
            </a:r>
            <a:r>
              <a:rPr lang="pl-PL" sz="2000" dirty="0" err="1"/>
              <a:t>porcellus</a:t>
            </a:r>
            <a:r>
              <a:rPr lang="pl-PL" sz="2000" dirty="0"/>
              <a:t>), potocznie </a:t>
            </a:r>
            <a:r>
              <a:rPr lang="pl-PL" sz="2000" b="1" dirty="0"/>
              <a:t>świnka morska</a:t>
            </a:r>
            <a:r>
              <a:rPr lang="pl-PL" sz="2000" dirty="0"/>
              <a:t> – gatunek udomowionego gryzonia z rodziny </a:t>
            </a:r>
            <a:r>
              <a:rPr lang="pl-PL" sz="2000" dirty="0" err="1"/>
              <a:t>kawiowatych</a:t>
            </a:r>
            <a:r>
              <a:rPr lang="pl-PL" sz="2000" dirty="0"/>
              <a:t> (</a:t>
            </a:r>
            <a:r>
              <a:rPr lang="pl-PL" sz="2000" dirty="0" err="1"/>
              <a:t>Caviidae</a:t>
            </a:r>
            <a:r>
              <a:rPr lang="pl-PL" sz="2000" dirty="0"/>
              <a:t>). Została udomowiona przez południowoamerykańskich Indian w czasach prekolumbijskich.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8" y="1671310"/>
            <a:ext cx="2450163" cy="16308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8" y="3488595"/>
            <a:ext cx="2978758" cy="1980874"/>
          </a:xfrm>
          <a:prstGeom prst="rect">
            <a:avLst/>
          </a:prstGeom>
        </p:spPr>
      </p:pic>
      <p:pic>
        <p:nvPicPr>
          <p:cNvPr id="9" name="Dźwię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9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4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RYBY</a:t>
            </a:r>
            <a:endParaRPr lang="pl-PL" sz="72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57" y="1517322"/>
            <a:ext cx="2621931" cy="248562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potoczna nazwa </a:t>
            </a:r>
            <a:r>
              <a:rPr lang="pl-PL" sz="2000" b="1" dirty="0"/>
              <a:t>ryby</a:t>
            </a:r>
            <a:r>
              <a:rPr lang="pl-PL" sz="2000" dirty="0"/>
              <a:t> umieszczonej w specjalnym zbiorniku przeznaczonym do jej obserwacji i hodowli. ... Początkowo w akwariach były hodowane tylko małe gatunki </a:t>
            </a:r>
            <a:r>
              <a:rPr lang="pl-PL" sz="2000" b="1" dirty="0"/>
              <a:t>ryb</a:t>
            </a:r>
            <a:r>
              <a:rPr lang="pl-PL" sz="2000" dirty="0"/>
              <a:t> w niewielkich zbiornikach.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31" y="3268848"/>
            <a:ext cx="2603830" cy="2485623"/>
          </a:xfrm>
          <a:prstGeom prst="rect">
            <a:avLst/>
          </a:prstGeom>
        </p:spPr>
      </p:pic>
      <p:pic>
        <p:nvPicPr>
          <p:cNvPr id="7" name="Dźwię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4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CHOMIKI</a:t>
            </a:r>
            <a:endParaRPr lang="pl-PL" sz="5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98068"/>
            <a:ext cx="5470525" cy="406186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podrodzina gryzoni z rodziny chomikowatych (</a:t>
            </a:r>
            <a:r>
              <a:rPr lang="pl-PL" sz="1800" dirty="0" err="1"/>
              <a:t>Cricetinae</a:t>
            </a:r>
            <a:r>
              <a:rPr lang="pl-PL" sz="1800" dirty="0"/>
              <a:t>). ... Mysz domowa, </a:t>
            </a:r>
            <a:r>
              <a:rPr lang="pl-PL" sz="1800" dirty="0" err="1"/>
              <a:t>myszarka</a:t>
            </a:r>
            <a:r>
              <a:rPr lang="pl-PL" sz="1800" dirty="0"/>
              <a:t> leśna, suwak mongolski i inne myszowate są dalekimi krewnymi chomików. Jako zwierzęta domowe hodowane bywają: chomiczek syryjski, </a:t>
            </a:r>
            <a:r>
              <a:rPr lang="pl-PL" sz="1800" dirty="0" err="1"/>
              <a:t>chomicznik</a:t>
            </a:r>
            <a:r>
              <a:rPr lang="pl-PL" sz="1800" dirty="0"/>
              <a:t> malutki, </a:t>
            </a:r>
            <a:r>
              <a:rPr lang="pl-PL" sz="1800" b="1" dirty="0"/>
              <a:t>chomik</a:t>
            </a:r>
            <a:r>
              <a:rPr lang="pl-PL" sz="1800" dirty="0"/>
              <a:t> chiński, </a:t>
            </a:r>
            <a:r>
              <a:rPr lang="pl-PL" sz="1800" dirty="0" err="1"/>
              <a:t>chomicznik</a:t>
            </a:r>
            <a:r>
              <a:rPr lang="pl-PL" sz="1800" dirty="0"/>
              <a:t> dżungarski i </a:t>
            </a:r>
            <a:r>
              <a:rPr lang="pl-PL" sz="1800" dirty="0" err="1"/>
              <a:t>chomicznik</a:t>
            </a:r>
            <a:r>
              <a:rPr lang="pl-PL" sz="1800" dirty="0"/>
              <a:t> zabajkalski</a:t>
            </a:r>
          </a:p>
        </p:txBody>
      </p:sp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  <p:sndAc>
          <p:stSnd>
            <p:snd r:embed="rId4" name="drumroll.wav"/>
          </p:stSnd>
        </p:sndAc>
      </p:transition>
    </mc:Choice>
    <mc:Fallback>
      <p:transition spd="slow" advClick="0" advTm="7000">
        <p:split orient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143</Words>
  <Application>Microsoft Office PowerPoint</Application>
  <PresentationFormat>Niestandardowy</PresentationFormat>
  <Paragraphs>21</Paragraphs>
  <Slides>12</Slides>
  <Notes>0</Notes>
  <HiddenSlides>0</HiddenSlides>
  <MMClips>12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Organiczny</vt:lpstr>
      <vt:lpstr>Zwierzęta domowe</vt:lpstr>
      <vt:lpstr>Zwierzęta domowe kim są?</vt:lpstr>
      <vt:lpstr>Przykłady zwierząt domowych </vt:lpstr>
      <vt:lpstr>KOTY</vt:lpstr>
      <vt:lpstr>PSY</vt:lpstr>
      <vt:lpstr>KRÓLIKI</vt:lpstr>
      <vt:lpstr>ŚWINKI MORSKIE</vt:lpstr>
      <vt:lpstr>RYBY</vt:lpstr>
      <vt:lpstr>CHOMIKI</vt:lpstr>
      <vt:lpstr>MYSZKI</vt:lpstr>
      <vt:lpstr>ZWIERZĘ NAJLEPSZY PRZYJACIEL CZŁOWIEKA</vt:lpstr>
      <vt:lpstr>DZIĘKUJĘ ZA UWAGĘ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Zwierzęta domowe</dc:title>
  <dc:creator>Marlena Górna</dc:creator>
  <cp:lastModifiedBy>Joanna</cp:lastModifiedBy>
  <cp:revision>23</cp:revision>
  <dcterms:created xsi:type="dcterms:W3CDTF">2020-04-27T14:38:42Z</dcterms:created>
  <dcterms:modified xsi:type="dcterms:W3CDTF">2020-05-08T18:23:59Z</dcterms:modified>
</cp:coreProperties>
</file>