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04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749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06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977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19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226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316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00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26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636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33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57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36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67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37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36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00EE0-4EAB-48D4-95BC-1AF527977B7F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8074E-A291-4B12-AD6C-BF00C64CE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082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84FD5E-F3A1-446A-B70B-3D45EECE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3794975"/>
          </a:xfrm>
        </p:spPr>
        <p:txBody>
          <a:bodyPr>
            <a:normAutofit/>
          </a:bodyPr>
          <a:lstStyle/>
          <a:p>
            <a:r>
              <a:rPr lang="pl-PL" sz="7200" dirty="0">
                <a:solidFill>
                  <a:srgbClr val="00B0F0"/>
                </a:solidFill>
              </a:rPr>
              <a:t>Odpowiednie odżywianie </a:t>
            </a:r>
          </a:p>
        </p:txBody>
      </p:sp>
    </p:spTree>
    <p:extLst>
      <p:ext uri="{BB962C8B-B14F-4D97-AF65-F5344CB8AC3E}">
        <p14:creationId xmlns:p14="http://schemas.microsoft.com/office/powerpoint/2010/main" val="399475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D4BF93-5721-4758-BE8D-9EBA47C9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solidFill>
                  <a:srgbClr val="00B0F0"/>
                </a:solidFill>
              </a:rPr>
              <a:t>Jak przygotowywać </a:t>
            </a:r>
            <a:br>
              <a:rPr lang="pl-PL" sz="4400" dirty="0">
                <a:solidFill>
                  <a:srgbClr val="00B0F0"/>
                </a:solidFill>
              </a:rPr>
            </a:br>
            <a:r>
              <a:rPr lang="pl-PL" sz="4400" dirty="0">
                <a:solidFill>
                  <a:srgbClr val="00B0F0"/>
                </a:solidFill>
              </a:rPr>
              <a:t>posiłki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035C5C-24B5-449B-82FA-FAB3D78C21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>
                <a:solidFill>
                  <a:srgbClr val="00B0F0"/>
                </a:solidFill>
              </a:rPr>
              <a:t>Gdy chcemy zrobić pożywny i zdrowy posiłek powinniśmy pamiętać o tym by najpierw umyć ręce i produkty które chcemy wykorzystać jeżeli tego wymagają. Sztućce powinny być czyste i poprawnie ułożone na stole.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400C6A4-E082-4E57-8F81-997B856588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5608" y="2305319"/>
            <a:ext cx="4412597" cy="2936383"/>
          </a:xfrm>
        </p:spPr>
      </p:pic>
    </p:spTree>
    <p:extLst>
      <p:ext uri="{BB962C8B-B14F-4D97-AF65-F5344CB8AC3E}">
        <p14:creationId xmlns:p14="http://schemas.microsoft.com/office/powerpoint/2010/main" val="277621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CFEC79-449E-465E-BB4D-3E8AA081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solidFill>
                  <a:srgbClr val="00B0F0"/>
                </a:solidFill>
              </a:rPr>
              <a:t>co jeść???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3B6EE3-E9C8-4F04-82A8-C8530D0B5E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>
                <a:solidFill>
                  <a:srgbClr val="00B0F0"/>
                </a:solidFill>
              </a:rPr>
              <a:t>Nasza dieta powinna być zróżnicowana. Należy unikać posiłków nasyconych tłuszczem i solą. Przynajmniej raz w tygodniu trzeba spożywać rybę. Nasze posiłki powinny być bogate w warzywa i owoce.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BF1D6D2-8A6C-4D4E-8A65-634F7D0003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1977" y="2343956"/>
            <a:ext cx="4428642" cy="2936382"/>
          </a:xfrm>
        </p:spPr>
      </p:pic>
    </p:spTree>
    <p:extLst>
      <p:ext uri="{BB962C8B-B14F-4D97-AF65-F5344CB8AC3E}">
        <p14:creationId xmlns:p14="http://schemas.microsoft.com/office/powerpoint/2010/main" val="293371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506280-A609-49CE-B88E-E2A914BF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solidFill>
                  <a:srgbClr val="00B0F0"/>
                </a:solidFill>
              </a:rPr>
              <a:t>Własne posiłki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1FF670-3EFB-428D-AA5A-9D8F8B73B3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>
                <a:solidFill>
                  <a:srgbClr val="00B0F0"/>
                </a:solidFill>
              </a:rPr>
              <a:t>Bardzo zachęcam by samodzielnie przyrządzać  posiłki, ponieważ wtedy wiemy co w takim posiłku jest. Naszymi umiejętnościami możemy pochwalić się przed znajomymi. Jednak radzę zacząć od własnej kanapki.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558CAA8-2234-4A80-BD48-8300D5FAC5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1111" y="2185237"/>
            <a:ext cx="3320726" cy="2487526"/>
          </a:xfrm>
        </p:spPr>
      </p:pic>
    </p:spTree>
    <p:extLst>
      <p:ext uri="{BB962C8B-B14F-4D97-AF65-F5344CB8AC3E}">
        <p14:creationId xmlns:p14="http://schemas.microsoft.com/office/powerpoint/2010/main" val="43214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C87589-C3F0-4BF5-96EA-E6B05A2F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solidFill>
                  <a:srgbClr val="00B0F0"/>
                </a:solidFill>
              </a:rPr>
              <a:t>Dekoracja posiłków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0A901D-9502-49A1-8648-27C022C000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>
                <a:solidFill>
                  <a:srgbClr val="00B0F0"/>
                </a:solidFill>
              </a:rPr>
              <a:t>Posiłek powinien przykuwać naszą uwagę bo człowiek je także wzrokiem. Kiedy udekorujemy naszą kanapkę  listkiem sałaty lub kawałkiem pomidora od razu będzie pięknie wyglądać i lepiej smakować.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8C50398-B062-4426-9BE5-C0D7CB14C5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5240" y="2244396"/>
            <a:ext cx="4272316" cy="3390726"/>
          </a:xfrm>
        </p:spPr>
      </p:pic>
    </p:spTree>
    <p:extLst>
      <p:ext uri="{BB962C8B-B14F-4D97-AF65-F5344CB8AC3E}">
        <p14:creationId xmlns:p14="http://schemas.microsoft.com/office/powerpoint/2010/main" val="363902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CE3924-6A80-4CAE-9189-00D6CA515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solidFill>
                  <a:srgbClr val="00B0F0"/>
                </a:solidFill>
              </a:rPr>
              <a:t>Jak jeść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796F7-1F94-4394-9E17-90ABFF2560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solidFill>
                  <a:srgbClr val="00B0F0"/>
                </a:solidFill>
              </a:rPr>
              <a:t>Powinniśmy jeść z kulturą. Oczywiście powinniśmy poprawnie używać sztućców. Gdy jemy posiłki nie powinnyśmy mówić i najlepiej nie wstawać od stołu gdy druga osoba jeszcze nie skończyła posiłku, a gdy musimy wstać należy przeprosić. Jeżeli jednak rozmawiamy podczas posiłku z drugą osobą powinniśmy unikać tematów politycznych ;)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35F5281-DF58-4866-A7F6-89CCB39534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5217" y="2193572"/>
            <a:ext cx="4605342" cy="2728508"/>
          </a:xfrm>
        </p:spPr>
      </p:pic>
    </p:spTree>
    <p:extLst>
      <p:ext uri="{BB962C8B-B14F-4D97-AF65-F5344CB8AC3E}">
        <p14:creationId xmlns:p14="http://schemas.microsoft.com/office/powerpoint/2010/main" val="182325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F15843-3212-452C-BEE2-2B691705C1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000" dirty="0">
                <a:solidFill>
                  <a:srgbClr val="00B0F0"/>
                </a:solidFill>
              </a:rPr>
              <a:t>Dziękuje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FC38C4F-E3DF-49AE-8E44-5EBEDF2A4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rgbClr val="00B0F0"/>
                </a:solidFill>
              </a:rPr>
              <a:t>Źródła; Wikipedia  </a:t>
            </a:r>
          </a:p>
        </p:txBody>
      </p:sp>
    </p:spTree>
    <p:extLst>
      <p:ext uri="{BB962C8B-B14F-4D97-AF65-F5344CB8AC3E}">
        <p14:creationId xmlns:p14="http://schemas.microsoft.com/office/powerpoint/2010/main" val="3064973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Damaszek</Template>
  <TotalTime>62</TotalTime>
  <Words>198</Words>
  <Application>Microsoft Office PowerPoint</Application>
  <PresentationFormat>Panoramiczny</PresentationFormat>
  <Paragraphs>13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Rockwell</vt:lpstr>
      <vt:lpstr>Damask</vt:lpstr>
      <vt:lpstr>Odpowiednie odżywianie </vt:lpstr>
      <vt:lpstr>Jak przygotowywać  posiłki </vt:lpstr>
      <vt:lpstr>co jeść???</vt:lpstr>
      <vt:lpstr>Własne posiłki </vt:lpstr>
      <vt:lpstr>Dekoracja posiłków </vt:lpstr>
      <vt:lpstr>Jak jeść </vt:lpstr>
      <vt:lpstr>Dziękuje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Odpowiednie odżywianie </dc:title>
  <dc:creator>Radosław Pingielski</dc:creator>
  <cp:lastModifiedBy>Radosław Pingielski</cp:lastModifiedBy>
  <cp:revision>1</cp:revision>
  <dcterms:created xsi:type="dcterms:W3CDTF">2021-05-06T16:57:37Z</dcterms:created>
  <dcterms:modified xsi:type="dcterms:W3CDTF">2021-05-06T18:00:29Z</dcterms:modified>
</cp:coreProperties>
</file>