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87" r:id="rId3"/>
    <p:sldId id="262" r:id="rId4"/>
    <p:sldId id="258" r:id="rId5"/>
    <p:sldId id="28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80" r:id="rId15"/>
    <p:sldId id="270" r:id="rId16"/>
    <p:sldId id="271" r:id="rId17"/>
    <p:sldId id="272" r:id="rId18"/>
    <p:sldId id="273" r:id="rId19"/>
    <p:sldId id="274" r:id="rId20"/>
    <p:sldId id="269" r:id="rId21"/>
    <p:sldId id="275" r:id="rId22"/>
    <p:sldId id="276" r:id="rId23"/>
    <p:sldId id="277" r:id="rId24"/>
    <p:sldId id="278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18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933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018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911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6410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495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6690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116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91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946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496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034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80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5121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210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610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65F40-DC1D-4710-A085-BA7F167E15D6}" type="datetimeFigureOut">
              <a:rPr lang="pl-PL" smtClean="0"/>
              <a:t>21.01.2020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1411295-BE73-47E6-B8DC-C7DB820B09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96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16000" y="1253068"/>
            <a:ext cx="7518400" cy="1456266"/>
          </a:xfrm>
        </p:spPr>
        <p:txBody>
          <a:bodyPr/>
          <a:lstStyle/>
          <a:p>
            <a:r>
              <a:rPr lang="pl-PL" i="1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Jak zadbać o środowisko naturalne w </a:t>
            </a:r>
            <a:r>
              <a:rPr lang="pl-PL" i="1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mojej </a:t>
            </a:r>
            <a:r>
              <a:rPr lang="pl-PL" i="1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miejscowości?</a:t>
            </a:r>
            <a:endParaRPr lang="pl-PL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7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248" y="1350818"/>
            <a:ext cx="5836752" cy="55071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818"/>
            <a:ext cx="5921611" cy="5507182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5455227" y="3657600"/>
            <a:ext cx="1683328" cy="154824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13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95" y="0"/>
            <a:ext cx="12424557" cy="7634527"/>
          </a:xfrm>
          <a:prstGeom prst="rect">
            <a:avLst/>
          </a:prstGeom>
        </p:spPr>
      </p:pic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6452755" y="6172201"/>
            <a:ext cx="2722418" cy="446809"/>
          </a:xfrm>
        </p:spPr>
        <p:txBody>
          <a:bodyPr>
            <a:normAutofit fontScale="92500"/>
          </a:bodyPr>
          <a:lstStyle/>
          <a:p>
            <a:r>
              <a:rPr lang="pl-PL" b="1" i="1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Mapa Karniowa 2019 rok</a:t>
            </a:r>
            <a:endParaRPr lang="pl-PL" b="1" i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28" y="-385185"/>
            <a:ext cx="13165282" cy="7707239"/>
          </a:xfrm>
        </p:spPr>
      </p:pic>
    </p:spTree>
    <p:extLst>
      <p:ext uri="{BB962C8B-B14F-4D97-AF65-F5344CB8AC3E}">
        <p14:creationId xmlns:p14="http://schemas.microsoft.com/office/powerpoint/2010/main" val="297842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984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098800" y="2635018"/>
            <a:ext cx="7766936" cy="1646302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Podsumowanie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Ankiet</a:t>
            </a:r>
            <a:endParaRPr lang="pl-PL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9465"/>
            <a:ext cx="5501229" cy="39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8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1.Jakie odpady powstają w twoim domu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03867"/>
            <a:ext cx="8596667" cy="4737495"/>
          </a:xfrm>
        </p:spPr>
        <p:txBody>
          <a:bodyPr/>
          <a:lstStyle/>
          <a:p>
            <a:r>
              <a:rPr lang="pl-PL" dirty="0" smtClean="0"/>
              <a:t>Rodzaje odpadów / ilość odpowiedzi</a:t>
            </a:r>
          </a:p>
          <a:p>
            <a:endParaRPr lang="pl-PL" dirty="0"/>
          </a:p>
          <a:p>
            <a:r>
              <a:rPr lang="pl-PL" dirty="0" smtClean="0"/>
              <a:t>a) komunalne / 19 odpowiedzi</a:t>
            </a:r>
          </a:p>
          <a:p>
            <a:r>
              <a:rPr lang="pl-PL" dirty="0" smtClean="0"/>
              <a:t>b) organiczne / 2 odpowiedzi</a:t>
            </a:r>
          </a:p>
          <a:p>
            <a:r>
              <a:rPr lang="pl-PL" dirty="0" smtClean="0"/>
              <a:t>c) niebezpieczne / 0 odpowiedzi</a:t>
            </a:r>
          </a:p>
          <a:p>
            <a:r>
              <a:rPr lang="pl-PL" dirty="0" smtClean="0"/>
              <a:t>d) surowe wtórne / 7 odpowiedzi</a:t>
            </a:r>
          </a:p>
          <a:p>
            <a:r>
              <a:rPr lang="pl-PL" dirty="0" smtClean="0"/>
              <a:t>e) inne / 0 odpowiedzi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833" y="2319867"/>
            <a:ext cx="7550167" cy="45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2.Co robisz z opadami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a) segreguję odpady / 22 odpowiedź</a:t>
            </a:r>
          </a:p>
          <a:p>
            <a:r>
              <a:rPr lang="pl-PL" dirty="0" smtClean="0"/>
              <a:t>b) nie segreguję odpadów  / 1 odpowiedz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238" y="2336799"/>
            <a:ext cx="7657528" cy="452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4268" y="664647"/>
            <a:ext cx="8596668" cy="1320800"/>
          </a:xfrm>
        </p:spPr>
        <p:txBody>
          <a:bodyPr/>
          <a:lstStyle/>
          <a:p>
            <a:r>
              <a:rPr lang="pl-PL" dirty="0" smtClean="0"/>
              <a:t>3.Co robisz z odpadami niebezpiecznymi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533" y="2726267"/>
            <a:ext cx="8585200" cy="3843867"/>
          </a:xfrm>
        </p:spPr>
        <p:txBody>
          <a:bodyPr/>
          <a:lstStyle/>
          <a:p>
            <a:r>
              <a:rPr lang="pl-PL" dirty="0" smtClean="0"/>
              <a:t>a) segreguję / 10 odpowiedzi</a:t>
            </a:r>
          </a:p>
          <a:p>
            <a:r>
              <a:rPr lang="pl-PL" dirty="0" smtClean="0"/>
              <a:t>b) przekazuję firmie , która odbiera inne odpady / 5 odpowiedzi</a:t>
            </a:r>
          </a:p>
          <a:p>
            <a:r>
              <a:rPr lang="pl-PL" dirty="0" smtClean="0"/>
              <a:t>c) wywożę do specjalnych miejsc / 18 odpowiedzi</a:t>
            </a:r>
          </a:p>
          <a:p>
            <a:r>
              <a:rPr lang="pl-PL" dirty="0" smtClean="0"/>
              <a:t>d) odbiera je w wyznaczonym terminie : specjalne / 1 odpowiedź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67" y="2887107"/>
            <a:ext cx="4741333" cy="397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77334"/>
            <a:ext cx="8596668" cy="1320800"/>
          </a:xfrm>
        </p:spPr>
        <p:txBody>
          <a:bodyPr/>
          <a:lstStyle/>
          <a:p>
            <a:r>
              <a:rPr lang="pl-PL" dirty="0" smtClean="0"/>
              <a:t>4.Jakie odpady wkładasz do pojemnika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a) gazety / 17 odpowiedzi</a:t>
            </a:r>
          </a:p>
          <a:p>
            <a:r>
              <a:rPr lang="pl-PL" dirty="0" smtClean="0"/>
              <a:t>b) korespondencje 6 odpowiedzi</a:t>
            </a:r>
          </a:p>
          <a:p>
            <a:r>
              <a:rPr lang="pl-PL" dirty="0" smtClean="0"/>
              <a:t>c) pudełka 20 odpowiedzi</a:t>
            </a:r>
          </a:p>
          <a:p>
            <a:r>
              <a:rPr lang="pl-PL" dirty="0" smtClean="0"/>
              <a:t>d) opakowania 22 odpowiedzi</a:t>
            </a:r>
          </a:p>
          <a:p>
            <a:r>
              <a:rPr lang="pl-PL" dirty="0" smtClean="0"/>
              <a:t>e) papierowe kartony po napojach 23 odpowiedzi</a:t>
            </a:r>
          </a:p>
          <a:p>
            <a:r>
              <a:rPr lang="pl-PL" dirty="0" smtClean="0"/>
              <a:t>f) inne / 3 odpowiedzi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121" y="3352801"/>
            <a:ext cx="5999880" cy="350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5.Czy zanieczyszczenie powietrza w mieście wpływa na negatywnie na standard ludzi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a) tak / 25 odpowiedzi</a:t>
            </a:r>
          </a:p>
          <a:p>
            <a:r>
              <a:rPr lang="pl-PL" dirty="0" smtClean="0"/>
              <a:t>b) nie / 0 odpowiedzi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10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440575"/>
            <a:ext cx="8596668" cy="5600787"/>
          </a:xfrm>
        </p:spPr>
        <p:txBody>
          <a:bodyPr/>
          <a:lstStyle/>
          <a:p>
            <a:r>
              <a:rPr lang="pl-PL" dirty="0" smtClean="0"/>
              <a:t>Co to jest zadbanie o środowisko ?</a:t>
            </a:r>
          </a:p>
          <a:p>
            <a:pPr marL="0" indent="0">
              <a:buNone/>
            </a:pPr>
            <a:r>
              <a:rPr lang="pl-PL" dirty="0" smtClean="0"/>
              <a:t>Zadbanie o środowisko to między innymi sprzątanie terenów zaśmieconych przez inne osoby , a także segregowanie śmieci .</a:t>
            </a:r>
          </a:p>
          <a:p>
            <a:pPr marL="0" indent="0">
              <a:buNone/>
            </a:pPr>
            <a:r>
              <a:rPr lang="pl-PL" dirty="0" smtClean="0"/>
              <a:t>Jeśli nie segregujemy śmieci zaśmiecamy teren , a jeśli zaśmiecamy teren to szkoda myśleć co będzie się działo z przyszłymi pokoleniami. Świat by wyglądał jak wielkie, jedno wysypisko , a jeszcze do tego nie dało by się oddychać .</a:t>
            </a:r>
            <a:r>
              <a:rPr lang="pl-PL" dirty="0"/>
              <a:t> </a:t>
            </a:r>
            <a:r>
              <a:rPr lang="pl-PL" dirty="0" smtClean="0"/>
              <a:t>W takim przypadku jak zaśmiecimy świat, to byśmy musieli nosić maski zakładane w terenach skażonych. Ale wracając do tematu wszystkie zwierzęta i inne istoty by wyginęły , a ludzkość miała by marną szansę na przeżycie . </a:t>
            </a:r>
          </a:p>
        </p:txBody>
      </p:sp>
    </p:spTree>
    <p:extLst>
      <p:ext uri="{BB962C8B-B14F-4D97-AF65-F5344CB8AC3E}">
        <p14:creationId xmlns:p14="http://schemas.microsoft.com/office/powerpoint/2010/main" val="11824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6.W jaki sposób pozbywasz się odpadów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9467" y="1930400"/>
            <a:ext cx="8596668" cy="3880773"/>
          </a:xfrm>
        </p:spPr>
        <p:txBody>
          <a:bodyPr/>
          <a:lstStyle/>
          <a:p>
            <a:r>
              <a:rPr lang="pl-PL" dirty="0" smtClean="0"/>
              <a:t>a) przekazuje je profesjonalnej firmie z , którą mam podpisaną umowę / 5 odpowiedzi</a:t>
            </a:r>
          </a:p>
          <a:p>
            <a:r>
              <a:rPr lang="pl-PL" dirty="0" smtClean="0"/>
              <a:t>b) wyrzucam na śmietnik osiedlony lub do kontenera / 11 odpowiedzi</a:t>
            </a:r>
          </a:p>
          <a:p>
            <a:r>
              <a:rPr lang="pl-PL" dirty="0" smtClean="0"/>
              <a:t>c) pale lub wykorzystuje do ogrzewania domu / 7 odpowiedzi</a:t>
            </a:r>
          </a:p>
          <a:p>
            <a:r>
              <a:rPr lang="pl-PL" dirty="0" smtClean="0"/>
              <a:t>d) inna / 9 odpowiedzi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23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7.Czy wiesz co się dzieje z twoimi odpadami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a) są segregowane / 5 odpowiedzi</a:t>
            </a:r>
          </a:p>
          <a:p>
            <a:r>
              <a:rPr lang="pl-PL" dirty="0" smtClean="0"/>
              <a:t>b) są poddawane odzyskowi / 11 odpowiedzi</a:t>
            </a:r>
          </a:p>
          <a:p>
            <a:r>
              <a:rPr lang="pl-PL" dirty="0" smtClean="0"/>
              <a:t>c) są wywożone na składowisko / 7 odpowiedzi</a:t>
            </a:r>
          </a:p>
          <a:p>
            <a:r>
              <a:rPr lang="pl-PL" dirty="0" smtClean="0"/>
              <a:t>d) inne / 9 odpowiedzi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3071778"/>
            <a:ext cx="6197600" cy="37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8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8.Starasz się ograniczać powstawanie odpadów ?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a) tak / 16 odpowiedzi</a:t>
            </a:r>
          </a:p>
          <a:p>
            <a:r>
              <a:rPr lang="pl-PL" dirty="0" smtClean="0"/>
              <a:t>b) nie / 9 odpowiedzi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425" y="2366802"/>
            <a:ext cx="8060576" cy="44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9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9.Jakie odpady wkładasz do pojemnika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a) folie / 13 odpowiedzi</a:t>
            </a:r>
          </a:p>
          <a:p>
            <a:r>
              <a:rPr lang="pl-PL" dirty="0" smtClean="0"/>
              <a:t>b) opakowania plastikowe po farbach / 3 odpowiedzi</a:t>
            </a:r>
          </a:p>
          <a:p>
            <a:r>
              <a:rPr lang="pl-PL" dirty="0" smtClean="0"/>
              <a:t>c) torby plastikowe / 17 odpowiedzi</a:t>
            </a:r>
          </a:p>
          <a:p>
            <a:r>
              <a:rPr lang="pl-PL" dirty="0" smtClean="0"/>
              <a:t>d) opakowania po rozpuszczalnikach / 2 odpowiedzi </a:t>
            </a:r>
          </a:p>
          <a:p>
            <a:r>
              <a:rPr lang="pl-PL" dirty="0" smtClean="0"/>
              <a:t>e) butelki plastikowe / 16 odpowiedzi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56" y="4089863"/>
            <a:ext cx="6904344" cy="276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10.Czy segregujesz oddzielnie następujące odpady 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a) papier tworzywa sztuczne (folia , plastik) / 9 odpowiedzi</a:t>
            </a:r>
          </a:p>
          <a:p>
            <a:r>
              <a:rPr lang="pl-PL" dirty="0" smtClean="0"/>
              <a:t>b) szkło / 13 odpowiedzi</a:t>
            </a:r>
          </a:p>
          <a:p>
            <a:r>
              <a:rPr lang="pl-PL" dirty="0" smtClean="0"/>
              <a:t>c) baterię / 10 odpowiedzi</a:t>
            </a:r>
          </a:p>
          <a:p>
            <a:r>
              <a:rPr lang="pl-PL" dirty="0" smtClean="0"/>
              <a:t>d) metal / 8 odpowiedzi </a:t>
            </a:r>
          </a:p>
          <a:p>
            <a:r>
              <a:rPr lang="pl-PL" dirty="0" smtClean="0"/>
              <a:t>e) leki i odpady kuchenne , organiczne / 5 odpowiedzi</a:t>
            </a:r>
          </a:p>
          <a:p>
            <a:r>
              <a:rPr lang="pl-PL" dirty="0" smtClean="0"/>
              <a:t>f) inne / 0 odpowiedzi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497" y="3610559"/>
            <a:ext cx="5400503" cy="32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Nasza praca podczas zajęć informatycznych Małopolskie Talenty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Kilka zdjęć z naszej pracy.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66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7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0232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&lt;&gt;Prezentacja została zrobiona przez następujące osoby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-Jakub Szczerba </a:t>
            </a:r>
            <a:br>
              <a:rPr lang="pl-PL" dirty="0" smtClean="0"/>
            </a:br>
            <a:r>
              <a:rPr lang="pl-PL" dirty="0" smtClean="0"/>
              <a:t>-Krzysztof Kołodziej</a:t>
            </a:r>
            <a:br>
              <a:rPr lang="pl-PL" dirty="0" smtClean="0"/>
            </a:br>
            <a:r>
              <a:rPr lang="pl-PL" dirty="0" smtClean="0"/>
              <a:t>-Łukasz Czapla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666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2950547"/>
            <a:ext cx="5613400" cy="317932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0547"/>
            <a:ext cx="5613400" cy="317932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5367867" y="3970867"/>
            <a:ext cx="1778000" cy="135466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6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&lt;&gt;Autorzy planszy przedstawiającej Karniów :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-Mateusz Kwedeczenko</a:t>
            </a:r>
            <a:br>
              <a:rPr lang="pl-PL" dirty="0"/>
            </a:br>
            <a:r>
              <a:rPr lang="pl-PL" dirty="0"/>
              <a:t>-Kuba Szczerba</a:t>
            </a:r>
            <a:br>
              <a:rPr lang="pl-PL" dirty="0"/>
            </a:br>
            <a:r>
              <a:rPr lang="pl-PL" dirty="0"/>
              <a:t>-Krzysztof Kołodziej</a:t>
            </a:r>
            <a:br>
              <a:rPr lang="pl-PL" dirty="0"/>
            </a:br>
            <a:r>
              <a:rPr lang="pl-PL" dirty="0"/>
              <a:t>-Łukasz Adamski</a:t>
            </a:r>
            <a:br>
              <a:rPr lang="pl-PL" dirty="0"/>
            </a:br>
            <a:r>
              <a:rPr lang="pl-PL" dirty="0"/>
              <a:t>-Łukasz Czapla</a:t>
            </a:r>
            <a:br>
              <a:rPr lang="pl-PL" dirty="0"/>
            </a:br>
            <a:r>
              <a:rPr lang="pl-PL" dirty="0"/>
              <a:t>-Patryk Labiś</a:t>
            </a:r>
            <a:br>
              <a:rPr lang="pl-PL" dirty="0"/>
            </a:br>
            <a:r>
              <a:rPr lang="pl-PL" dirty="0"/>
              <a:t>-Patryk Solarz</a:t>
            </a:r>
            <a:br>
              <a:rPr lang="pl-PL" dirty="0"/>
            </a:br>
            <a:r>
              <a:rPr lang="pl-PL" dirty="0"/>
              <a:t>-Oliwia Nowak</a:t>
            </a:r>
          </a:p>
        </p:txBody>
      </p:sp>
    </p:spTree>
    <p:extLst>
      <p:ext uri="{BB962C8B-B14F-4D97-AF65-F5344CB8AC3E}">
        <p14:creationId xmlns:p14="http://schemas.microsoft.com/office/powerpoint/2010/main" val="29197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66" y="2311399"/>
            <a:ext cx="5418667" cy="304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2" y="2311399"/>
            <a:ext cx="5418667" cy="30480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5452533" y="3302001"/>
            <a:ext cx="1803400" cy="13462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0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Małopolskie Talenty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4549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04" y="2341593"/>
            <a:ext cx="5644442" cy="31749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4" y="2341594"/>
            <a:ext cx="5644442" cy="3174999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5094548" y="3533063"/>
            <a:ext cx="1543320" cy="123028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69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67" y="2154671"/>
            <a:ext cx="5731933" cy="355394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4672"/>
            <a:ext cx="5731933" cy="3553943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5401734" y="3395133"/>
            <a:ext cx="1735666" cy="131233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0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46396"/>
            <a:ext cx="5594466" cy="36160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3" y="1246396"/>
            <a:ext cx="5594467" cy="361606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5453149" y="2618509"/>
            <a:ext cx="1562793" cy="127184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39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8653" y="273528"/>
            <a:ext cx="5143500" cy="622319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375"/>
            <a:ext cx="6223194" cy="51435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5361709" y="2826327"/>
            <a:ext cx="1537083" cy="137160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77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357</TotalTime>
  <Words>525</Words>
  <Application>Microsoft Office PowerPoint</Application>
  <PresentationFormat>Panoramiczny</PresentationFormat>
  <Paragraphs>63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6" baseType="lpstr">
      <vt:lpstr>Arial</vt:lpstr>
      <vt:lpstr>Bahnschrift Condensed</vt:lpstr>
      <vt:lpstr>Berlin Sans FB Demi</vt:lpstr>
      <vt:lpstr>Trebuchet MS</vt:lpstr>
      <vt:lpstr>Wingdings 3</vt:lpstr>
      <vt:lpstr>Faseta</vt:lpstr>
      <vt:lpstr>Jak zadbać o środowisko naturalne w mojej miejscowości?</vt:lpstr>
      <vt:lpstr>Prezentacja programu PowerPoint</vt:lpstr>
      <vt:lpstr>Prezentacja programu PowerPoint</vt:lpstr>
      <vt:lpstr>Prezentacja programu PowerPoint</vt:lpstr>
      <vt:lpstr>Małopolskie Talenty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Podsumowanie Ankiet</vt:lpstr>
      <vt:lpstr>1.Jakie odpady powstają w twoim domu ?</vt:lpstr>
      <vt:lpstr>2.Co robisz z opadami ?</vt:lpstr>
      <vt:lpstr>3.Co robisz z odpadami niebezpiecznymi ?</vt:lpstr>
      <vt:lpstr>4.Jakie odpady wkładasz do pojemnika ?</vt:lpstr>
      <vt:lpstr>5.Czy zanieczyszczenie powietrza w mieście wpływa na negatywnie na standard ludzi ?</vt:lpstr>
      <vt:lpstr>6.W jaki sposób pozbywasz się odpadów ?</vt:lpstr>
      <vt:lpstr>7.Czy wiesz co się dzieje z twoimi odpadami ?</vt:lpstr>
      <vt:lpstr>8.Starasz się ograniczać powstawanie odpadów ? </vt:lpstr>
      <vt:lpstr>9.Jakie odpady wkładasz do pojemnika ?</vt:lpstr>
      <vt:lpstr>10.Czy segregujesz oddzielnie następujące odpady ?</vt:lpstr>
      <vt:lpstr>Nasza praca podczas zajęć informatycznych Małopolskie Talenty</vt:lpstr>
      <vt:lpstr>Prezentacja programu PowerPoint</vt:lpstr>
      <vt:lpstr>Prezentacja programu PowerPoint</vt:lpstr>
      <vt:lpstr>Prezentacja programu PowerPoint</vt:lpstr>
      <vt:lpstr>&lt;&gt;Prezentacja została zrobiona przez następujące osoby  -Jakub Szczerba  -Krzysztof Kołodziej -Łukasz Czapla   </vt:lpstr>
      <vt:lpstr>&lt;&gt;Autorzy planszy przedstawiającej Karniów :  -Mateusz Kwedeczenko -Kuba Szczerba -Krzysztof Kołodziej -Łukasz Adamski -Łukasz Czapla -Patryk Labiś -Patryk Solarz -Oliwia Nowak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zadbać o środowisko naturalne w mojej miejscowości ?</dc:title>
  <dc:creator>Krzysztof Kołodziej</dc:creator>
  <cp:lastModifiedBy>Nauczyciel</cp:lastModifiedBy>
  <cp:revision>34</cp:revision>
  <dcterms:created xsi:type="dcterms:W3CDTF">2019-12-10T13:03:22Z</dcterms:created>
  <dcterms:modified xsi:type="dcterms:W3CDTF">2020-01-21T13:56:17Z</dcterms:modified>
</cp:coreProperties>
</file>