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ĺž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ĺž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D0C0A-1DE4-42CB-A06B-67B5720F0ACF}" type="datetimeFigureOut">
              <a:rPr lang="sk-SK" smtClean="0"/>
              <a:t>11. 3. 2010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A3619C-C6F0-4DD4-B983-DFFFE923153A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D0C0A-1DE4-42CB-A06B-67B5720F0ACF}" type="datetimeFigureOut">
              <a:rPr lang="sk-SK" smtClean="0"/>
              <a:t>11. 3. 2010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619C-C6F0-4DD4-B983-DFFFE923153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D0C0A-1DE4-42CB-A06B-67B5720F0ACF}" type="datetimeFigureOut">
              <a:rPr lang="sk-SK" smtClean="0"/>
              <a:t>11. 3. 2010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619C-C6F0-4DD4-B983-DFFFE923153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D0C0A-1DE4-42CB-A06B-67B5720F0ACF}" type="datetimeFigureOut">
              <a:rPr lang="sk-SK" smtClean="0"/>
              <a:t>11. 3. 2010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619C-C6F0-4DD4-B983-DFFFE923153A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ĺž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D0C0A-1DE4-42CB-A06B-67B5720F0ACF}" type="datetimeFigureOut">
              <a:rPr lang="sk-SK" smtClean="0"/>
              <a:t>11. 3. 2010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Obdĺž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3A3619C-C6F0-4DD4-B983-DFFFE923153A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D0C0A-1DE4-42CB-A06B-67B5720F0ACF}" type="datetimeFigureOut">
              <a:rPr lang="sk-SK" smtClean="0"/>
              <a:t>11. 3. 2010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619C-C6F0-4DD4-B983-DFFFE923153A}" type="slidenum">
              <a:rPr lang="sk-SK" smtClean="0"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D0C0A-1DE4-42CB-A06B-67B5720F0ACF}" type="datetimeFigureOut">
              <a:rPr lang="sk-SK" smtClean="0"/>
              <a:t>11. 3. 2010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619C-C6F0-4DD4-B983-DFFFE923153A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D0C0A-1DE4-42CB-A06B-67B5720F0ACF}" type="datetimeFigureOut">
              <a:rPr lang="sk-SK" smtClean="0"/>
              <a:t>11. 3. 2010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619C-C6F0-4DD4-B983-DFFFE923153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D0C0A-1DE4-42CB-A06B-67B5720F0ACF}" type="datetimeFigureOut">
              <a:rPr lang="sk-SK" smtClean="0"/>
              <a:t>11. 3. 2010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619C-C6F0-4DD4-B983-DFFFE923153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ĺž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D0C0A-1DE4-42CB-A06B-67B5720F0ACF}" type="datetimeFigureOut">
              <a:rPr lang="sk-SK" smtClean="0"/>
              <a:t>11. 3. 2010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619C-C6F0-4DD4-B983-DFFFE923153A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D0C0A-1DE4-42CB-A06B-67B5720F0ACF}" type="datetimeFigureOut">
              <a:rPr lang="sk-SK" smtClean="0"/>
              <a:t>11. 3. 2010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3A3619C-C6F0-4DD4-B983-DFFFE923153A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ĺž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E7D0C0A-1DE4-42CB-A06B-67B5720F0ACF}" type="datetimeFigureOut">
              <a:rPr lang="sk-SK" smtClean="0"/>
              <a:t>11. 3. 2010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3A3619C-C6F0-4DD4-B983-DFFFE923153A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Obvodová nervová sústava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ju tvorí?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Tvoria je nervy, ktoré spájajú ústrednú nervovú sústavu so všetkými časťami tela</a:t>
            </a:r>
          </a:p>
          <a:p>
            <a:r>
              <a:rPr lang="sk-SK" dirty="0" smtClean="0"/>
              <a:t>Delíme ich:</a:t>
            </a:r>
          </a:p>
          <a:p>
            <a:pPr>
              <a:buFontTx/>
              <a:buChar char="-"/>
            </a:pPr>
            <a:r>
              <a:rPr lang="sk-SK" dirty="0" smtClean="0"/>
              <a:t>Mozgové</a:t>
            </a:r>
          </a:p>
          <a:p>
            <a:pPr>
              <a:buFontTx/>
              <a:buChar char="-"/>
            </a:pPr>
            <a:r>
              <a:rPr lang="sk-SK" dirty="0" smtClean="0"/>
              <a:t>Miechové</a:t>
            </a:r>
          </a:p>
          <a:p>
            <a:pPr>
              <a:buFontTx/>
              <a:buChar char="-"/>
            </a:pPr>
            <a:r>
              <a:rPr lang="sk-SK" dirty="0" smtClean="0"/>
              <a:t>Útrobné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9" y="285728"/>
            <a:ext cx="3808229" cy="642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Mozgové nervy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12 párov</a:t>
            </a:r>
          </a:p>
          <a:p>
            <a:r>
              <a:rPr lang="sk-SK" dirty="0" smtClean="0"/>
              <a:t>Vychádzajú z mozgu</a:t>
            </a:r>
          </a:p>
          <a:p>
            <a:r>
              <a:rPr lang="sk-SK" dirty="0" smtClean="0"/>
              <a:t>Prenášajú informácie k zmyslovým orgánom a svalom na hlave</a:t>
            </a:r>
            <a:endParaRPr lang="sk-SK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94472"/>
            <a:ext cx="3603635" cy="63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1"/>
          </p:nvPr>
        </p:nvSpPr>
        <p:spPr>
          <a:xfrm>
            <a:off x="428596" y="214290"/>
            <a:ext cx="8258204" cy="6357982"/>
          </a:xfrm>
        </p:spPr>
        <p:txBody>
          <a:bodyPr>
            <a:normAutofit fontScale="85000" lnSpcReduction="20000"/>
          </a:bodyPr>
          <a:lstStyle/>
          <a:p>
            <a:r>
              <a:rPr lang="sk-SK" b="1" dirty="0" smtClean="0"/>
              <a:t>čuchový</a:t>
            </a:r>
            <a:r>
              <a:rPr lang="sk-SK" dirty="0" smtClean="0"/>
              <a:t> – jeho vlákna: začínajú v čuchovej sliznici </a:t>
            </a:r>
            <a:r>
              <a:rPr lang="sk-SK" dirty="0" smtClean="0"/>
              <a:t>nosa</a:t>
            </a:r>
          </a:p>
          <a:p>
            <a:r>
              <a:rPr lang="sk-SK" b="1" dirty="0" smtClean="0"/>
              <a:t>zrakový</a:t>
            </a:r>
            <a:r>
              <a:rPr lang="sk-SK" dirty="0" smtClean="0"/>
              <a:t> </a:t>
            </a:r>
            <a:r>
              <a:rPr lang="sk-SK" dirty="0" smtClean="0"/>
              <a:t>– </a:t>
            </a:r>
            <a:r>
              <a:rPr lang="sk-SK" dirty="0" smtClean="0"/>
              <a:t>vlákna </a:t>
            </a:r>
            <a:r>
              <a:rPr lang="sk-SK" dirty="0" smtClean="0"/>
              <a:t>začínajú v sietnici </a:t>
            </a:r>
            <a:r>
              <a:rPr lang="sk-SK" dirty="0" smtClean="0"/>
              <a:t>oka</a:t>
            </a:r>
            <a:endParaRPr lang="sk-SK" dirty="0" smtClean="0"/>
          </a:p>
          <a:p>
            <a:r>
              <a:rPr lang="sk-SK" b="1" dirty="0" err="1" smtClean="0"/>
              <a:t>okohybný</a:t>
            </a:r>
            <a:r>
              <a:rPr lang="sk-SK" dirty="0" smtClean="0"/>
              <a:t> – </a:t>
            </a:r>
            <a:r>
              <a:rPr lang="sk-SK" dirty="0" smtClean="0"/>
              <a:t>inervuje </a:t>
            </a:r>
            <a:r>
              <a:rPr lang="sk-SK" dirty="0" err="1" smtClean="0"/>
              <a:t>okohybné</a:t>
            </a:r>
            <a:r>
              <a:rPr lang="sk-SK" dirty="0" smtClean="0"/>
              <a:t> svaly</a:t>
            </a:r>
          </a:p>
          <a:p>
            <a:r>
              <a:rPr lang="sk-SK" b="1" dirty="0" err="1" smtClean="0"/>
              <a:t>kladkový</a:t>
            </a:r>
            <a:r>
              <a:rPr lang="sk-SK" dirty="0" smtClean="0"/>
              <a:t> </a:t>
            </a:r>
            <a:r>
              <a:rPr lang="sk-SK" dirty="0" smtClean="0"/>
              <a:t>– inervuje </a:t>
            </a:r>
            <a:r>
              <a:rPr lang="sk-SK" dirty="0" smtClean="0"/>
              <a:t>horný šikmý očný sval</a:t>
            </a:r>
          </a:p>
          <a:p>
            <a:r>
              <a:rPr lang="sk-SK" b="1" dirty="0" err="1" smtClean="0"/>
              <a:t>trojklanný</a:t>
            </a:r>
            <a:r>
              <a:rPr lang="sk-SK" dirty="0" smtClean="0"/>
              <a:t> – </a:t>
            </a:r>
            <a:r>
              <a:rPr lang="sk-SK" dirty="0" smtClean="0"/>
              <a:t>delí </a:t>
            </a:r>
            <a:r>
              <a:rPr lang="sk-SK" dirty="0" smtClean="0"/>
              <a:t>sa na 3 vetvy </a:t>
            </a:r>
          </a:p>
          <a:p>
            <a:pPr lvl="1"/>
            <a:r>
              <a:rPr lang="sk-SK" dirty="0" smtClean="0"/>
              <a:t>očnicový</a:t>
            </a:r>
          </a:p>
          <a:p>
            <a:pPr lvl="1"/>
            <a:r>
              <a:rPr lang="sk-SK" dirty="0" smtClean="0"/>
              <a:t>čeľusťový</a:t>
            </a:r>
          </a:p>
          <a:p>
            <a:pPr lvl="1"/>
            <a:r>
              <a:rPr lang="sk-SK" dirty="0" err="1" smtClean="0"/>
              <a:t>sánkový</a:t>
            </a:r>
            <a:r>
              <a:rPr lang="sk-SK" dirty="0" smtClean="0"/>
              <a:t> </a:t>
            </a:r>
          </a:p>
          <a:p>
            <a:pPr lvl="2"/>
            <a:r>
              <a:rPr lang="sk-SK" sz="2300" dirty="0" smtClean="0"/>
              <a:t>inervuje žuvacie svaly</a:t>
            </a:r>
          </a:p>
          <a:p>
            <a:r>
              <a:rPr lang="sk-SK" b="1" dirty="0" smtClean="0"/>
              <a:t>odťahujúci</a:t>
            </a:r>
            <a:r>
              <a:rPr lang="sk-SK" dirty="0" smtClean="0"/>
              <a:t> -</a:t>
            </a:r>
            <a:r>
              <a:rPr lang="sk-SK" dirty="0" smtClean="0"/>
              <a:t> inervuje </a:t>
            </a:r>
            <a:r>
              <a:rPr lang="sk-SK" dirty="0" err="1" smtClean="0"/>
              <a:t>okohybné</a:t>
            </a:r>
            <a:r>
              <a:rPr lang="sk-SK" dirty="0" smtClean="0"/>
              <a:t> svaly</a:t>
            </a:r>
          </a:p>
          <a:p>
            <a:r>
              <a:rPr lang="sk-SK" b="1" dirty="0" smtClean="0"/>
              <a:t>tvárový</a:t>
            </a:r>
            <a:r>
              <a:rPr lang="sk-SK" dirty="0" smtClean="0"/>
              <a:t> – </a:t>
            </a:r>
            <a:r>
              <a:rPr lang="sk-SK" dirty="0" smtClean="0"/>
              <a:t> </a:t>
            </a:r>
            <a:r>
              <a:rPr lang="sk-SK" dirty="0" smtClean="0"/>
              <a:t>inervuje mimické svaly</a:t>
            </a:r>
          </a:p>
          <a:p>
            <a:r>
              <a:rPr lang="sk-SK" b="1" dirty="0" err="1" smtClean="0"/>
              <a:t>Polohovosluchový</a:t>
            </a:r>
            <a:r>
              <a:rPr lang="sk-SK" dirty="0" smtClean="0"/>
              <a:t> – </a:t>
            </a:r>
            <a:r>
              <a:rPr lang="sk-SK" dirty="0" smtClean="0"/>
              <a:t>vlákna: </a:t>
            </a:r>
            <a:r>
              <a:rPr lang="sk-SK" dirty="0" smtClean="0"/>
              <a:t>vychádzajú </a:t>
            </a:r>
            <a:r>
              <a:rPr lang="sk-SK" dirty="0" smtClean="0"/>
              <a:t>zo sluchového a polohového </a:t>
            </a:r>
            <a:r>
              <a:rPr lang="sk-SK" dirty="0" smtClean="0"/>
              <a:t>ústroja</a:t>
            </a:r>
            <a:endParaRPr lang="sk-SK" dirty="0" smtClean="0"/>
          </a:p>
          <a:p>
            <a:r>
              <a:rPr lang="sk-SK" b="1" dirty="0" err="1" smtClean="0"/>
              <a:t>jazykovohltanový</a:t>
            </a:r>
            <a:r>
              <a:rPr lang="sk-SK" dirty="0" smtClean="0"/>
              <a:t> – inervuje sliznicu hltana, jazyk a slinné žľazy</a:t>
            </a:r>
          </a:p>
          <a:p>
            <a:r>
              <a:rPr lang="sk-SK" b="1" dirty="0" smtClean="0"/>
              <a:t>blúdivý</a:t>
            </a:r>
            <a:r>
              <a:rPr lang="sk-SK" dirty="0" smtClean="0"/>
              <a:t> – vystupuje </a:t>
            </a:r>
            <a:r>
              <a:rPr lang="sk-SK" dirty="0" smtClean="0"/>
              <a:t>zo sivej </a:t>
            </a:r>
            <a:r>
              <a:rPr lang="sk-SK" dirty="0" smtClean="0"/>
              <a:t>kôry mozgu; prechádza pozdĺž krčnice do hrudníka, popri pažeráka cez bránicu do brušnej dutiny </a:t>
            </a:r>
          </a:p>
          <a:p>
            <a:r>
              <a:rPr lang="sk-SK" b="1" dirty="0" smtClean="0"/>
              <a:t>vedľajší</a:t>
            </a:r>
            <a:r>
              <a:rPr lang="sk-SK" dirty="0" smtClean="0"/>
              <a:t> </a:t>
            </a:r>
            <a:r>
              <a:rPr lang="sk-SK" dirty="0" smtClean="0"/>
              <a:t>– inervuje </a:t>
            </a:r>
            <a:r>
              <a:rPr lang="sk-SK" dirty="0" smtClean="0"/>
              <a:t>hltan, hrtan, mäkké podnebie, lichobežníkový sval, </a:t>
            </a:r>
            <a:r>
              <a:rPr lang="sk-SK" dirty="0" err="1" smtClean="0"/>
              <a:t>kývač</a:t>
            </a:r>
            <a:r>
              <a:rPr lang="sk-SK" dirty="0" smtClean="0"/>
              <a:t> hlavy</a:t>
            </a:r>
          </a:p>
          <a:p>
            <a:r>
              <a:rPr lang="sk-SK" b="1" dirty="0" err="1" smtClean="0"/>
              <a:t>podjazykový</a:t>
            </a:r>
            <a:r>
              <a:rPr lang="sk-SK" dirty="0" smtClean="0"/>
              <a:t> – inervuje svaly jazyka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Miechové nervy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31 párov</a:t>
            </a:r>
          </a:p>
          <a:p>
            <a:r>
              <a:rPr lang="sk-SK" dirty="0" smtClean="0"/>
              <a:t>Prechádzajú cez otvory medzi stavcami</a:t>
            </a:r>
          </a:p>
          <a:p>
            <a:r>
              <a:rPr lang="sk-SK" dirty="0" smtClean="0"/>
              <a:t>Riadia oblasti tela od krku nadol</a:t>
            </a:r>
          </a:p>
          <a:p>
            <a:r>
              <a:rPr lang="sk-SK" dirty="0" smtClean="0"/>
              <a:t>Vzruchy si uvedomujeme, inervované oblasti tela ovládame vôľou</a:t>
            </a:r>
            <a:endParaRPr lang="sk-SK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1643050"/>
            <a:ext cx="363308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Útrobné nervy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Inervujú vnútorné orgány, žľazy, hladké svaly.  Ich činnosť buď povzbudzujú, alebo tlmia</a:t>
            </a:r>
          </a:p>
          <a:p>
            <a:r>
              <a:rPr lang="sk-SK" dirty="0" smtClean="0"/>
              <a:t>Ich nervovú činnosť si neuvedomujeme a príslušné orgány neovládame vôľou</a:t>
            </a:r>
            <a:endParaRPr lang="sk-SK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4775" y="1614487"/>
            <a:ext cx="3248025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jetok">
  <a:themeElements>
    <a:clrScheme name="Majetok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ajetok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ajetok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</TotalTime>
  <Words>207</Words>
  <Application>Microsoft Office PowerPoint</Application>
  <PresentationFormat>Prezentácia na obrazovke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Majetok</vt:lpstr>
      <vt:lpstr>Obvodová nervová sústava</vt:lpstr>
      <vt:lpstr>Čo ju tvorí?</vt:lpstr>
      <vt:lpstr>Mozgové nervy</vt:lpstr>
      <vt:lpstr>Snímka 4</vt:lpstr>
      <vt:lpstr>Miechové nervy</vt:lpstr>
      <vt:lpstr>Útrobné nervy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Obvodová nervová sústava</dc:title>
  <dc:creator>ZŠ Ruskov 4</dc:creator>
  <cp:lastModifiedBy>ZŠ Ruskov 4</cp:lastModifiedBy>
  <cp:revision>3</cp:revision>
  <dcterms:created xsi:type="dcterms:W3CDTF">2010-03-11T16:14:05Z</dcterms:created>
  <dcterms:modified xsi:type="dcterms:W3CDTF">2010-03-11T16:40:01Z</dcterms:modified>
</cp:coreProperties>
</file>